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0"/>
  </p:notesMasterIdLst>
  <p:sldIdLst>
    <p:sldId id="256" r:id="rId5"/>
    <p:sldId id="258" r:id="rId6"/>
    <p:sldId id="257" r:id="rId7"/>
    <p:sldId id="261" r:id="rId8"/>
    <p:sldId id="260" r:id="rId9"/>
    <p:sldId id="259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5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7" r:id="rId50"/>
    <p:sldId id="306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BAB"/>
    <a:srgbClr val="35EC91"/>
    <a:srgbClr val="5C8AFF"/>
    <a:srgbClr val="FBF8FD"/>
    <a:srgbClr val="FFFF99"/>
    <a:srgbClr val="EC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1F7E3-3D94-4C2B-A522-8AAA6A5EAFF7}" v="134" dt="2025-01-17T14:52:07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060F5-CFAE-4094-82A9-3BA518FCB194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58AE5-2B10-449C-AD11-CE16B3BE55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53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280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B198C-BCDC-80ED-D6FA-3AF969833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693710-A07D-5A29-D232-BE03AB368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6398853-9AE6-6F38-26BF-790865A6F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6F4B83-834D-FDF7-98AC-C244E2682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427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08A71-ACCC-99D7-005B-7A54854E3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EDFC2E5-63DE-2E13-E202-F10DC13E6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C630D33-D349-6C2A-763F-CD92E84D9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E70633-69E0-3920-F7C4-38FB9D343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205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935E9-AFAD-9F2C-168A-BEBF41B8E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A93D72-74D4-5E84-0EB9-22C3D2DE48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35DEE9B-AFEA-1FEF-52F3-275C9CAFC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B9B0F7-B505-17B7-CCE9-4A0FBF95C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602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A0E23-F08A-DDB9-4261-EEDD93390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5440013-E71E-1845-38FA-E61486FA6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A3F2E3E-D19A-D7C8-9AED-61A45766B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8AA615-F903-2646-C9BF-5F9B51C05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876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5DFEC-C757-B8C5-371C-8CB9F69AE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FA99386-C51C-473B-7D4A-839A2A313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EFA4C24-529A-20D8-CB5E-805A99754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4DB241-F0F1-6552-F3AD-849796C5D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521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B4F66-2DE9-FDD5-EB3F-56196C076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925CA2A-CB7C-B218-656B-9901D8BFA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7C89B9-D39B-AB77-70CA-69B641321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86B7BC-0454-C827-27F5-72A3B413A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340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D31CE-307F-3D43-7095-6ABC08591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4D2604-A2C2-967F-6160-EB0A3AF8F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11A05EB-2EBC-7D0A-E1DD-AA4B3652B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C3A3D2-CDFF-2D4C-B55A-9A158A119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971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C8019-38CB-6B8B-D134-97442B90F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BE07CE2-0FE0-2A7A-1FB4-D6F53AA57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AEA954-5664-E5D9-8814-8BC5EFC86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23ADE0-180B-AF98-9AEF-ECD33AA07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694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29924-FEC4-E166-75F0-AFCD31579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FF302E-4AF9-91C4-CA69-C7E44136B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7CE01C-82E5-58EC-C2A6-EC9A0D7C1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AF9688-81F8-D40D-72B2-5CD12FB41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857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9E3C2-A27A-FB09-3FB5-22330585B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F8A68C-C30B-96EC-FA80-206D65756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CE606F-588D-2903-FFC4-888C4A990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036159-8948-B6C9-ACBE-9643FFFC4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5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0DA23-FF62-8371-9C0E-BC9970276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4DD2591-ACB1-C010-A197-F098B2D27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0473669-9D7F-217A-F57F-F04C31C72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F8808F-7E70-ADE4-8306-1E4C5E567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51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BD86B-6090-D2A6-50F3-7A0E918CF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6AD28EE-C51A-8FAD-17E0-B4BB59DF5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21C4A3-58A9-626C-FEDD-08AD6D295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1B7596-BD9C-FA4B-EBD1-75FDC28D9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993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012AF-0422-3ABE-7F4E-5EB8CC732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5C82A3D-A8A5-AB0C-5186-B33F5B022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333D3B-0B99-67A5-3DA2-3E9F6E7E9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AE5C26-6E9A-F861-FAEB-3C6160DC7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817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FB900-B3C8-EB6F-307B-A91396FEC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BDCD01B-E520-3C44-C49C-DBF49246A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E994A4-8EFA-B440-BE6B-54FD69B94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14D5DD-BAD3-6B51-F8B2-FBE53601C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998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06181-0530-8BF8-16B9-EE84F2D00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B53CF-C8B2-7A33-30FC-1564A0A03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47B4520-B249-4EA8-E101-26A09A06B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C1503E-3CF3-640F-1104-55FDB2B3F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971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3C2BB-3C3E-BA34-E42D-38D9F5ECB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545DB9E-E2A2-747A-EB5F-B7905D8C0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6ED3D0-6072-93E2-3A94-EC1617A28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32CC36-D91D-1D7B-89F7-6940E6260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748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2A8D6-DE26-7B86-2A78-D26C5E1DE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1A73C33-7C40-0547-5C33-B7B30F9B3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F10324-6257-8548-1BB4-4BF40DB39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FD25CD-5B6E-C6D1-9427-7CEEFC4CD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106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49347-A57A-1F26-1F49-BD3FBFF95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06E9F19-6185-542C-9823-39E31076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1C52ADE-23BA-DBF0-A47F-A4D3CB43B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E00557-2B41-A757-BA83-43E065C65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678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0E903-B671-69D1-EE63-86E5DF062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9ECADD-7742-F817-6C22-0841AFAEA8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80F3B6-473E-872D-5B4F-0E8AFBE55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6423E2-4BDD-F03E-DA3B-8483CE45C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373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A1C8B-FFE2-00AA-3CF2-13927899A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C6AA18-EDE6-D850-865C-8407F9359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B79F709-93D3-A986-38B9-D4EEA0E01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CE606B-987A-D335-F2CC-AFFC3C1AA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08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C5354-92F9-8431-7471-544AF4532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81A9572-257D-A956-3EA9-231A42657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DFC9E43-CACC-9C82-D0A0-BBC079B35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716765-33DD-4ECF-08C2-1614D5838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86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362C0-E09F-DCBE-FD98-787F4231D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F3D82E-7AA4-E9CA-A9ED-17D5186DE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A185CBE-F63E-4C89-0F44-F1763988C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78A67F-3439-2963-3824-D7F3F7B1B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958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28C67-2070-E9F6-6D73-6F57C3C2F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E96160E-81FE-5357-1E7B-25907C01D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6F35496-3D85-1736-C79C-010AE2074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CBAA62-7833-A5F9-6900-9CED63FAC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094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F3BA-2B45-0B9E-9A72-02B6A01FD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F98BAC-BAE4-EC30-3D32-847BE29D0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AE13A65-99F7-1968-BF4A-DCC7B6102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E2B6FC-84B0-A9F7-3127-812E9BDD5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9875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DAD45-5014-1299-26B5-4A5B3E0A0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6E9C318-A2D6-B93D-5A22-5B6095210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BB5147A-F300-D05C-8479-52739D766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0B912F-5B9D-8598-5235-00DD5986D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673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186D9-9B95-6E8E-6CE3-FF49C7CC5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908DE8-4AB0-4C6E-8939-5CE74A247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719B8B2-80BA-0CB9-A578-455D0892D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83EC46-EDE0-6E43-3723-55CAFDF08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579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42076-197E-5CBB-D523-EBC8F4C3B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6EBC220-2FED-487B-6040-18DD3456F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56A9F3D-13FB-93B4-D100-089784605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112BC2-466C-EAE5-DBAE-4412B4611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572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976AA-B7D0-9F3F-0985-3728BE497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28D4317-FC7B-34FA-1337-9F17662B7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363B466-9F2B-3680-52AA-2C213F0D9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E2EC8E-34D4-8DBD-1EEE-8D72C4282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206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D81AC-B955-C491-5B23-C79179F46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1FF365-3224-2D20-CB49-423893DF9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E415461-45C0-C165-6D02-93CE3A90D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0903D7-6F24-2683-E73C-BD8F52B20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2667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B1E44-F7FD-1269-2271-68647CFE5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E1DA0F2-BAC3-1A05-B050-23731B5B2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462F4D5-E7EA-1429-9192-68EE63DAC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E3F30B-6500-DB8F-56A0-30B466E80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2746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0DCD4-1C5E-6819-96EB-63A71EBA9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D4EA91-386D-FCB5-1E2F-8A36BFBCE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C0FB8FB-45E4-45EC-EA40-83063685C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628073-20D1-99A2-BE07-6D8629FD6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680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BC494-32EA-35E8-B323-ED749202F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91D3C9-F0A2-7D1E-16B9-601222349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7FBCB7-6FA6-DF5C-6CF3-0C9790AEA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E1F925-0906-693B-4C4E-F397BD487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05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1D5D8-C31D-CC79-B370-FDCAFD3F2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8285E95-09F0-DD69-4344-CE3DF9537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C3EADA9-385C-639A-8138-404432A76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6B7123-D541-09A8-5511-2D6275526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4441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779A-EA2D-EA8D-2758-50CB1AE3B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72A79E-1962-AFA0-8368-E0CAD2A74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98F63F4-F280-399A-0DDD-5E29DC595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35BA73-39E6-1DB7-B860-9AF2AA14A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3079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AEE25-161B-67E0-F476-A1A053098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851B79-1752-D403-C1FA-38242D431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8827AB8-D681-D950-EC9D-5FE5E7957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321BFF-2D9D-D509-C822-FA6339403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1429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51B4C-A4D3-8579-3B16-6DDEEA85E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472B173-143C-12CC-BB5D-D60D1E29D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D0C94BA-A02B-9EEF-BC39-BDE04FD5C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42EA26-35F7-656F-560E-F35BCE9B8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3532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AF134-FC32-8CE2-56F5-A5FF833EE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599C1F0-2C3E-D5F0-6041-5DD03388F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93B216-A872-91C8-A36B-D78382B4E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09950B-6046-9673-5C63-3A0DCC834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263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8B332-713D-B1AC-D769-7052564D2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B0DCA4-ABDA-F028-C2AD-3D610CE96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977C798-4302-BF27-CDE7-D045A42ED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E6774F-D023-535D-E710-F45997AC0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9364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6674C-D2C1-2710-1479-CAA5B080C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0887FBE-BC4D-0AA2-A1DB-B501D866E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E7B3BF-8955-DF8F-78BC-A40AB3D50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2C8120-C349-D5A0-38FC-72C7EE707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5172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4CD2F-F8FE-43D0-86E1-64641A767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2BBB40-220C-86D5-913F-034EEDB36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EC9D78-6922-24D5-EB80-B415FDF77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849C5C-34CF-EF98-51D7-EE3ABFFF6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4060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C5F44-7B23-CA57-EACA-1CF9C2267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2C8491-E1DF-CA27-58BB-707AE7AA7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68884FB-53F8-9178-56CF-F410B845E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44A495-0C84-192D-4534-ACE922AD8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7555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C8C31-D17E-1F99-1CFD-6A8D2BB4B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5A73F25-C95F-92AE-7337-F8668484D2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12F288-00C7-D3D6-0B73-25AC769A1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C96A20-CE75-92E3-B47A-ED994F45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6747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9513A-263C-5346-F9C8-23D8CABC0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4B808EC-7E0A-2E01-398E-9A561583C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9F16D09-1AC2-0BF4-B998-8D9BA08AE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9AD12F-1C51-0C9E-5694-EF99CAB7F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58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F9C63-D572-B78E-90A7-1B56EBBDA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7486A1-2F00-9A46-FF98-66F6CE999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79CB4C8-E8D2-2644-AFF6-ACA8353D8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E0E0AA-9C6C-DD7C-BA84-FA09ECECD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782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A5CBC-EBF5-B99A-B616-3D3D019C7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D348D4D-07B4-FECD-3222-150BC3F73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5E4780-3B35-7A90-B351-BB02D9551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2B7F19-6788-6234-7686-9E39164B7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7978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845BB-D560-6C31-5969-3312FC422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219C83A-82F0-E753-ED56-A2FF97816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3492668-0147-50CD-EC2A-E24ADA0E1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4B5C7F-84BA-540E-3FE0-34052A840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4350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1DD0D-C951-66CA-18D6-92FF69C96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CA410F2-3178-CFBD-8144-6A24C4EA1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6AA929-BC2F-10CA-0D57-7AA73CBEC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1BE34D-1638-5B7E-69F5-35BA82917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824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92C75-6F06-FF4D-EF12-F3A8DC71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BFE135-F84C-BC35-3CB0-027489AF5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3AF3464-79E1-3891-3B0B-F7B98212B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98C632-D0A8-1DAD-6295-453C598A4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4145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C9918-5592-A215-C089-E9CB0C8A9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EAF9F1-A86E-78E6-09EC-C6C001DD7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7D2E98B-4AC7-BA7F-AB5D-18BDF7DFB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F21DB3-59BE-5A00-BF94-ECB49539C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780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9BC3B-F287-6D4C-E9B9-1E9DFF1AD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56EE462-8E19-C99E-C649-B30DEB27E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0776E1F-B35F-CC93-C9EF-71F96B62A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AF63AA-12A6-0362-F475-75C90C826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31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C12FA-FF79-9A7D-084E-337B9655D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9E6D337-C66F-E737-A26D-5178804C0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357E17-5A42-0DEE-8F76-BD86E10DC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8C322B-4CA9-1478-E0DC-F78B0EB77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20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ACDDB-83A1-B285-F1FE-B246B2923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6BD9ED1-387F-9CA9-B93C-C6A2A3440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54DDBBA-B851-E1C2-191D-1BA6FFE28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8471A1-29B7-344F-F29C-DF731EE07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93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B5734-C204-7D6C-8FA9-B71350686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930DBD6-2ECD-E758-EB9A-C6D09AE4EF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9E629A7-3D92-69D4-BF94-AAED52374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27DB6E-8B3C-AAAF-A4C1-E10E6C00F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8AE5-2B10-449C-AD11-CE16B3BE554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89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334C5A-1D0C-FB6F-9C52-A79AB3958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FF7821-CDCA-3832-2433-BFB49A9CA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B0079C-2D9B-1B91-9A2C-DD58E256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C0CB-EB49-49AE-BEF4-8D6EF1E0E079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E4064B-7156-4A57-4BB8-9944E6EF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13CA2A-2FC6-9369-4B56-D22A795D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2E9-90C8-4BB8-A983-64F4938A6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14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77FF6-B37B-6F40-A844-A93BD86D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BE3179-D387-7780-24BB-B054A37E0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D0BEAB-C01D-2E43-04DC-44ACD76D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C0CB-EB49-49AE-BEF4-8D6EF1E0E079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4DBF0B-20EB-D386-F315-60BB45C8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099A29-0DFB-7133-FC4A-3C8B8077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2E9-90C8-4BB8-A983-64F4938A6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82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DB8CE9-14E4-3574-0149-E372A5F46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DE4816-3CBF-6BC6-80DB-1B405EC0E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4CB18C-13E0-F2B5-37C5-D21AE839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C0CB-EB49-49AE-BEF4-8D6EF1E0E079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8929BB-1F83-44B4-2A38-99FB75A9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07148B-F3B3-3CE5-6078-CF0EC927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2E9-90C8-4BB8-A983-64F4938A6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40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0A978-B87C-D800-8104-32AD2369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C5702-190F-F10F-A047-FA8CF0CC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51EAD6-68E9-DDAC-FDCE-7D7D3606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C0CB-EB49-49AE-BEF4-8D6EF1E0E079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6D8F95-B026-1CB1-A644-5A902B47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4EDA9F-4356-D2FF-8C98-FA23DE1E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2E9-90C8-4BB8-A983-64F4938A6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90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CC981-DE93-99D2-45B0-DB0014FE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AE84C4-F3B6-DA7F-ECE4-4EDC504A4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613ECB-8414-BB6A-C359-1690E6DE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C0CB-EB49-49AE-BEF4-8D6EF1E0E079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772DA6-6ABA-E0B2-990A-E4345770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24684D-31C9-CB3B-5D97-294968E3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2E9-90C8-4BB8-A983-64F4938A6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51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E9F29-24DF-DD6A-A541-5A28B475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5CE694-17BF-14AE-4DCB-0C07560B5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94A583-7FA3-48AD-1B7A-712E7E4FE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CCC6FC-DAE3-42AD-2B2B-7624189E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C0CB-EB49-49AE-BEF4-8D6EF1E0E079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3AC53E-E287-B302-FE01-8F8FD61AB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BCF7C3-D29C-3D8B-CAF6-2D109F92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2E9-90C8-4BB8-A983-64F4938A6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36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502D1-74AB-4666-A4E8-BE7425B9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4CBBE1-29AE-67FC-D11C-E6766E3A1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5D2590-F54D-0015-0808-1AE051254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986A2E-1B08-1123-7033-C8DAA53D1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5DB629-C947-91E5-1FA9-1522535B0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B036E1D-B071-7AFE-7ACE-53C03A59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C0CB-EB49-49AE-BEF4-8D6EF1E0E079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05C49F-B8F2-6DA4-7618-AD1F1456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9BAAE4-CA31-02D5-BF08-46443E89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2E9-90C8-4BB8-A983-64F4938A6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32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C1E6D-A441-60A7-DBD0-E52CFA17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C9E9AD-B3CD-E6BE-E2A7-2093366A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C0CB-EB49-49AE-BEF4-8D6EF1E0E079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954229-C346-9DAC-9804-6DF8FDFE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C6E3FA-CDB3-667D-A01C-347040D3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2E9-90C8-4BB8-A983-64F4938A6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70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6D442F-74A3-73C1-8C31-5D851C17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C0CB-EB49-49AE-BEF4-8D6EF1E0E079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9C54CF-BAEF-DEA8-24BC-13311AD3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66E73F-CFDD-0D71-0747-CA9AC520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2E9-90C8-4BB8-A983-64F4938A6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87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3497F-ED7C-18E0-45DC-D807892F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03976F-DFD5-45D5-F537-2293629E5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C46E59-5D78-1306-16A1-B6832FE5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2143E5-2AE6-B065-EB7D-956DF849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C0CB-EB49-49AE-BEF4-8D6EF1E0E079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FF13EB-3C85-A173-D441-E49DA362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5CEE42-79E3-0F13-6C41-A5C4910F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2E9-90C8-4BB8-A983-64F4938A6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26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50A4A2-E27F-20C2-5769-BAA127FA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C7A7CF-412C-53BB-26D9-01A0024FE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1D663B-FDBD-9DD6-1037-542C28D2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352E6D-54F9-BBD0-9629-A81169E8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C0CB-EB49-49AE-BEF4-8D6EF1E0E079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BDC4A6-BC23-BB29-EF80-AC563B5F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6B67FE-7356-CBDD-9D75-5EEEE6F3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2E9-90C8-4BB8-A983-64F4938A6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08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885D093-204C-990A-07CD-E8A9CB4C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5B9DD0-3229-55AF-90B4-C77194EF2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51A694-E05A-55D4-D912-8C9178C8F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98C0CB-EB49-49AE-BEF4-8D6EF1E0E079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31D143-624E-07BA-BDF6-5B020D8F7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97CA90-9B57-D08A-AF13-084C3F2AB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1CE2E9-90C8-4BB8-A983-64F4938A6A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25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Relationship Id="rId1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0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13.png"/><Relationship Id="rId5" Type="http://schemas.openxmlformats.org/officeDocument/2006/relationships/image" Target="../media/image40.png"/><Relationship Id="rId10" Type="http://schemas.openxmlformats.org/officeDocument/2006/relationships/image" Target="../media/image47.png"/><Relationship Id="rId4" Type="http://schemas.openxmlformats.org/officeDocument/2006/relationships/image" Target="../media/image10.png"/><Relationship Id="rId9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0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Relationship Id="rId1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12.png"/><Relationship Id="rId5" Type="http://schemas.openxmlformats.org/officeDocument/2006/relationships/image" Target="../media/image40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12.png"/><Relationship Id="rId5" Type="http://schemas.openxmlformats.org/officeDocument/2006/relationships/image" Target="../media/image40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12.png"/><Relationship Id="rId5" Type="http://schemas.openxmlformats.org/officeDocument/2006/relationships/image" Target="../media/image40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12.png"/><Relationship Id="rId5" Type="http://schemas.openxmlformats.org/officeDocument/2006/relationships/image" Target="../media/image40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Relationship Id="rId14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12.png"/><Relationship Id="rId5" Type="http://schemas.openxmlformats.org/officeDocument/2006/relationships/image" Target="../media/image40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Relationship Id="rId14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12.png"/><Relationship Id="rId5" Type="http://schemas.openxmlformats.org/officeDocument/2006/relationships/image" Target="../media/image40.png"/><Relationship Id="rId15" Type="http://schemas.openxmlformats.org/officeDocument/2006/relationships/image" Target="../media/image13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Relationship Id="rId14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12.png"/><Relationship Id="rId5" Type="http://schemas.openxmlformats.org/officeDocument/2006/relationships/image" Target="../media/image40.png"/><Relationship Id="rId15" Type="http://schemas.openxmlformats.org/officeDocument/2006/relationships/image" Target="../media/image13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Relationship Id="rId1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12.png"/><Relationship Id="rId5" Type="http://schemas.openxmlformats.org/officeDocument/2006/relationships/image" Target="../media/image40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Relationship Id="rId1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12.png"/><Relationship Id="rId5" Type="http://schemas.openxmlformats.org/officeDocument/2006/relationships/image" Target="../media/image40.png"/><Relationship Id="rId15" Type="http://schemas.openxmlformats.org/officeDocument/2006/relationships/image" Target="../media/image13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12.png"/><Relationship Id="rId5" Type="http://schemas.openxmlformats.org/officeDocument/2006/relationships/image" Target="../media/image40.png"/><Relationship Id="rId15" Type="http://schemas.openxmlformats.org/officeDocument/2006/relationships/image" Target="../media/image13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Relationship Id="rId14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12.png"/><Relationship Id="rId5" Type="http://schemas.openxmlformats.org/officeDocument/2006/relationships/image" Target="../media/image40.png"/><Relationship Id="rId10" Type="http://schemas.openxmlformats.org/officeDocument/2006/relationships/image" Target="../media/image55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55.png"/><Relationship Id="rId5" Type="http://schemas.openxmlformats.org/officeDocument/2006/relationships/image" Target="../media/image40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55.png"/><Relationship Id="rId5" Type="http://schemas.openxmlformats.org/officeDocument/2006/relationships/image" Target="../media/image40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55.png"/><Relationship Id="rId5" Type="http://schemas.openxmlformats.org/officeDocument/2006/relationships/image" Target="../media/image40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55.png"/><Relationship Id="rId5" Type="http://schemas.openxmlformats.org/officeDocument/2006/relationships/image" Target="../media/image40.png"/><Relationship Id="rId1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Relationship Id="rId14" Type="http://schemas.openxmlformats.org/officeDocument/2006/relationships/image" Target="../media/image5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55.png"/><Relationship Id="rId5" Type="http://schemas.openxmlformats.org/officeDocument/2006/relationships/image" Target="../media/image40.png"/><Relationship Id="rId1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Relationship Id="rId14" Type="http://schemas.openxmlformats.org/officeDocument/2006/relationships/image" Target="../media/image5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8.png"/><Relationship Id="rId3" Type="http://schemas.openxmlformats.org/officeDocument/2006/relationships/image" Target="../media/image10.png"/><Relationship Id="rId7" Type="http://schemas.openxmlformats.org/officeDocument/2006/relationships/image" Target="../media/image45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55.png"/><Relationship Id="rId5" Type="http://schemas.openxmlformats.org/officeDocument/2006/relationships/image" Target="../media/image40.png"/><Relationship Id="rId1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47.png"/><Relationship Id="rId14" Type="http://schemas.openxmlformats.org/officeDocument/2006/relationships/image" Target="../media/image5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onnées stockées 3">
            <a:extLst>
              <a:ext uri="{FF2B5EF4-FFF2-40B4-BE49-F238E27FC236}">
                <a16:creationId xmlns:a16="http://schemas.microsoft.com/office/drawing/2014/main" id="{CFFD90C3-D425-87F4-D9FA-A35C8F021581}"/>
              </a:ext>
            </a:extLst>
          </p:cNvPr>
          <p:cNvSpPr/>
          <p:nvPr/>
        </p:nvSpPr>
        <p:spPr>
          <a:xfrm>
            <a:off x="-5476407" y="2357203"/>
            <a:ext cx="5231568" cy="2143594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Données stockées 4">
            <a:extLst>
              <a:ext uri="{FF2B5EF4-FFF2-40B4-BE49-F238E27FC236}">
                <a16:creationId xmlns:a16="http://schemas.microsoft.com/office/drawing/2014/main" id="{79C8FD02-8751-DD04-1E1D-14F56CB23645}"/>
              </a:ext>
            </a:extLst>
          </p:cNvPr>
          <p:cNvSpPr/>
          <p:nvPr/>
        </p:nvSpPr>
        <p:spPr>
          <a:xfrm flipH="1">
            <a:off x="12506793" y="2357203"/>
            <a:ext cx="5231568" cy="2143594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43568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D1D93-69F5-8090-613E-098DF0A0B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56672B9-F688-CFB4-7FC9-0EF0EC629251}"/>
              </a:ext>
            </a:extLst>
          </p:cNvPr>
          <p:cNvSpPr/>
          <p:nvPr/>
        </p:nvSpPr>
        <p:spPr>
          <a:xfrm>
            <a:off x="-12300159" y="1864615"/>
            <a:ext cx="12243620" cy="2742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54A985A-192E-F590-86F8-48C7DB06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ctogone 1">
            <a:extLst>
              <a:ext uri="{FF2B5EF4-FFF2-40B4-BE49-F238E27FC236}">
                <a16:creationId xmlns:a16="http://schemas.microsoft.com/office/drawing/2014/main" id="{A02F90D6-CBCC-9627-39E6-4B69BBAAD1B5}"/>
              </a:ext>
            </a:extLst>
          </p:cNvPr>
          <p:cNvSpPr/>
          <p:nvPr/>
        </p:nvSpPr>
        <p:spPr>
          <a:xfrm>
            <a:off x="-1078230" y="5162550"/>
            <a:ext cx="5478780" cy="3001517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" name="Octogone 2">
            <a:extLst>
              <a:ext uri="{FF2B5EF4-FFF2-40B4-BE49-F238E27FC236}">
                <a16:creationId xmlns:a16="http://schemas.microsoft.com/office/drawing/2014/main" id="{C3055502-DD1E-89B6-D6B1-716050BCC0AE}"/>
              </a:ext>
            </a:extLst>
          </p:cNvPr>
          <p:cNvSpPr/>
          <p:nvPr/>
        </p:nvSpPr>
        <p:spPr>
          <a:xfrm>
            <a:off x="-595646" y="5524500"/>
            <a:ext cx="4443614" cy="2050542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" name="Octogone 3">
            <a:extLst>
              <a:ext uri="{FF2B5EF4-FFF2-40B4-BE49-F238E27FC236}">
                <a16:creationId xmlns:a16="http://schemas.microsoft.com/office/drawing/2014/main" id="{735E5E3B-1315-3769-9B8B-6916328D5B70}"/>
              </a:ext>
            </a:extLst>
          </p:cNvPr>
          <p:cNvSpPr/>
          <p:nvPr/>
        </p:nvSpPr>
        <p:spPr>
          <a:xfrm>
            <a:off x="-904495" y="5324544"/>
            <a:ext cx="5038345" cy="2501195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ADD701-D7CD-4F02-C039-239E1A2F6631}"/>
              </a:ext>
            </a:extLst>
          </p:cNvPr>
          <p:cNvSpPr/>
          <p:nvPr/>
        </p:nvSpPr>
        <p:spPr>
          <a:xfrm>
            <a:off x="12243620" y="1869530"/>
            <a:ext cx="12216579" cy="2742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BB2CF5-5E0F-5A4F-7710-338CE960C621}"/>
              </a:ext>
            </a:extLst>
          </p:cNvPr>
          <p:cNvSpPr txBox="1"/>
          <p:nvPr/>
        </p:nvSpPr>
        <p:spPr>
          <a:xfrm>
            <a:off x="17311016" y="2451228"/>
            <a:ext cx="638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code PIN est obligatoire pour allumer un téléphone avec une carte SIM.</a:t>
            </a:r>
          </a:p>
        </p:txBody>
      </p:sp>
      <p:pic>
        <p:nvPicPr>
          <p:cNvPr id="13" name="Image 12" descr="Une image contenant objets en métal, verrouiller&#10;&#10;Description générée automatiquement">
            <a:extLst>
              <a:ext uri="{FF2B5EF4-FFF2-40B4-BE49-F238E27FC236}">
                <a16:creationId xmlns:a16="http://schemas.microsoft.com/office/drawing/2014/main" id="{705C0C11-A6D3-7888-134D-4D77F4877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323" y="1960766"/>
            <a:ext cx="2537427" cy="25374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7A15D2-C604-666D-E57E-FEBB9861D283}"/>
              </a:ext>
            </a:extLst>
          </p:cNvPr>
          <p:cNvSpPr/>
          <p:nvPr/>
        </p:nvSpPr>
        <p:spPr>
          <a:xfrm>
            <a:off x="-100780" y="1869530"/>
            <a:ext cx="12344400" cy="2742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A6AE6A7-FF75-8E95-D624-28464D680C09}"/>
              </a:ext>
            </a:extLst>
          </p:cNvPr>
          <p:cNvSpPr txBox="1"/>
          <p:nvPr/>
        </p:nvSpPr>
        <p:spPr>
          <a:xfrm>
            <a:off x="4717406" y="2177075"/>
            <a:ext cx="72078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déverrouillage par empreinte est proposé par certains smartphones</a:t>
            </a:r>
          </a:p>
          <a:p>
            <a:pPr algn="ctr"/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est unique à chaque personne</a:t>
            </a:r>
            <a:endParaRPr lang="fr-FR" sz="3200" b="1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Image 14" descr="Une image contenant clipart, Graphique, conception, dessin humoristique&#10;&#10;Description générée automatiquement">
            <a:extLst>
              <a:ext uri="{FF2B5EF4-FFF2-40B4-BE49-F238E27FC236}">
                <a16:creationId xmlns:a16="http://schemas.microsoft.com/office/drawing/2014/main" id="{DBBB156B-4AA0-CFBA-577C-D32A7C52A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77" y="1984144"/>
            <a:ext cx="2368097" cy="236809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EF5736C-E85A-BFF7-D5EC-4B707067DE36}"/>
              </a:ext>
            </a:extLst>
          </p:cNvPr>
          <p:cNvSpPr txBox="1"/>
          <p:nvPr/>
        </p:nvSpPr>
        <p:spPr>
          <a:xfrm>
            <a:off x="-7232481" y="2267410"/>
            <a:ext cx="6500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reconnaissance faciale est de plus en plus présente sur les smartphones et fonctionne par IA</a:t>
            </a:r>
          </a:p>
        </p:txBody>
      </p:sp>
      <p:pic>
        <p:nvPicPr>
          <p:cNvPr id="18" name="Image 17" descr="Une image contenant clipart, Dessin animé, Graphique, Animation&#10;&#10;Description générée automatiquement">
            <a:extLst>
              <a:ext uri="{FF2B5EF4-FFF2-40B4-BE49-F238E27FC236}">
                <a16:creationId xmlns:a16="http://schemas.microsoft.com/office/drawing/2014/main" id="{3F5A67E1-F6EB-0D1E-124F-006874BBC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8428" y="2006767"/>
            <a:ext cx="2438741" cy="243874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43D4173-2ADC-7CF5-6E48-B110B5D0AFAB}"/>
              </a:ext>
            </a:extLst>
          </p:cNvPr>
          <p:cNvSpPr txBox="1"/>
          <p:nvPr/>
        </p:nvSpPr>
        <p:spPr>
          <a:xfrm>
            <a:off x="135073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VERROUILLER SON SMARTPHONE</a:t>
            </a:r>
          </a:p>
        </p:txBody>
      </p:sp>
    </p:spTree>
    <p:extLst>
      <p:ext uri="{BB962C8B-B14F-4D97-AF65-F5344CB8AC3E}">
        <p14:creationId xmlns:p14="http://schemas.microsoft.com/office/powerpoint/2010/main" val="2562822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1E11C-2D7A-F3BA-D5BD-3CD4FB1F5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750DB485-9190-D2F7-9FA7-97AC27089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ctogone 1">
            <a:extLst>
              <a:ext uri="{FF2B5EF4-FFF2-40B4-BE49-F238E27FC236}">
                <a16:creationId xmlns:a16="http://schemas.microsoft.com/office/drawing/2014/main" id="{F8E2998F-AB84-6854-6D9E-5B073BD4CA8D}"/>
              </a:ext>
            </a:extLst>
          </p:cNvPr>
          <p:cNvSpPr/>
          <p:nvPr/>
        </p:nvSpPr>
        <p:spPr>
          <a:xfrm>
            <a:off x="-1078230" y="5162550"/>
            <a:ext cx="5478780" cy="3001517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" name="Octogone 2">
            <a:extLst>
              <a:ext uri="{FF2B5EF4-FFF2-40B4-BE49-F238E27FC236}">
                <a16:creationId xmlns:a16="http://schemas.microsoft.com/office/drawing/2014/main" id="{09D909DB-12D3-1BE5-BC8A-B78CA58E33E8}"/>
              </a:ext>
            </a:extLst>
          </p:cNvPr>
          <p:cNvSpPr/>
          <p:nvPr/>
        </p:nvSpPr>
        <p:spPr>
          <a:xfrm>
            <a:off x="-595646" y="5524500"/>
            <a:ext cx="4443614" cy="2050542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" name="Octogone 3">
            <a:extLst>
              <a:ext uri="{FF2B5EF4-FFF2-40B4-BE49-F238E27FC236}">
                <a16:creationId xmlns:a16="http://schemas.microsoft.com/office/drawing/2014/main" id="{96BC81A8-142A-39D7-769A-EA002C78E7CC}"/>
              </a:ext>
            </a:extLst>
          </p:cNvPr>
          <p:cNvSpPr/>
          <p:nvPr/>
        </p:nvSpPr>
        <p:spPr>
          <a:xfrm>
            <a:off x="-904495" y="5324544"/>
            <a:ext cx="5038345" cy="2501195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442CC4-DD3B-31DA-9A05-17F85A1BECB8}"/>
              </a:ext>
            </a:extLst>
          </p:cNvPr>
          <p:cNvSpPr/>
          <p:nvPr/>
        </p:nvSpPr>
        <p:spPr>
          <a:xfrm>
            <a:off x="12243620" y="1869530"/>
            <a:ext cx="12344400" cy="2742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BEC147C-4626-9858-C4ED-97CEC183C000}"/>
              </a:ext>
            </a:extLst>
          </p:cNvPr>
          <p:cNvSpPr txBox="1"/>
          <p:nvPr/>
        </p:nvSpPr>
        <p:spPr>
          <a:xfrm>
            <a:off x="17061806" y="2177075"/>
            <a:ext cx="72078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déverrouillage par empreinte</a:t>
            </a:r>
          </a:p>
          <a:p>
            <a:pPr algn="ctr"/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est proposé par certain smartphone</a:t>
            </a:r>
          </a:p>
          <a:p>
            <a:pPr algn="ctr"/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est unique à chaque personne</a:t>
            </a:r>
            <a:endParaRPr lang="fr-FR" sz="3200" b="1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Image 14" descr="Une image contenant clipart, Graphique, conception, dessin humoristique&#10;&#10;Description générée automatiquement">
            <a:extLst>
              <a:ext uri="{FF2B5EF4-FFF2-40B4-BE49-F238E27FC236}">
                <a16:creationId xmlns:a16="http://schemas.microsoft.com/office/drawing/2014/main" id="{F02CBB65-96E0-B5C5-572F-B1BD09C9F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077" y="1984144"/>
            <a:ext cx="2368097" cy="23680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A2646D-0B8D-DC32-137E-4E587F7E6145}"/>
              </a:ext>
            </a:extLst>
          </p:cNvPr>
          <p:cNvSpPr/>
          <p:nvPr/>
        </p:nvSpPr>
        <p:spPr>
          <a:xfrm>
            <a:off x="0" y="1864615"/>
            <a:ext cx="12243620" cy="2742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F0F2A3-145E-F094-BD34-C7112DE89317}"/>
              </a:ext>
            </a:extLst>
          </p:cNvPr>
          <p:cNvSpPr txBox="1"/>
          <p:nvPr/>
        </p:nvSpPr>
        <p:spPr>
          <a:xfrm>
            <a:off x="5008686" y="2267410"/>
            <a:ext cx="6500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reconnaissance faciale est de plus en plus présente sur les smartphones et fonctionne par IA</a:t>
            </a:r>
          </a:p>
        </p:txBody>
      </p:sp>
      <p:pic>
        <p:nvPicPr>
          <p:cNvPr id="16" name="Image 15" descr="Une image contenant clipart, Dessin animé, Graphique, Animation&#10;&#10;Description générée automatiquement">
            <a:extLst>
              <a:ext uri="{FF2B5EF4-FFF2-40B4-BE49-F238E27FC236}">
                <a16:creationId xmlns:a16="http://schemas.microsoft.com/office/drawing/2014/main" id="{2040A23A-70FE-C3EA-48C2-69EC7F90E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39" y="2006767"/>
            <a:ext cx="2438741" cy="24387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1FE992F-69FF-D694-7491-E5759864CE70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VERROUILLER SON SMARTPHONE</a:t>
            </a:r>
          </a:p>
        </p:txBody>
      </p:sp>
    </p:spTree>
    <p:extLst>
      <p:ext uri="{BB962C8B-B14F-4D97-AF65-F5344CB8AC3E}">
        <p14:creationId xmlns:p14="http://schemas.microsoft.com/office/powerpoint/2010/main" val="1227571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4CC99-1BCD-B981-C475-B50B79CCE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28D54353-D027-38E3-6150-67EDC4EA2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16" name="Image 15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1818898A-FE86-9FDE-5449-54EC1634C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834" y="1170651"/>
            <a:ext cx="45719" cy="4892782"/>
          </a:xfrm>
          <a:prstGeom prst="rect">
            <a:avLst/>
          </a:prstGeom>
        </p:spPr>
      </p:pic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A3FE052D-DAF9-2DD5-D007-00C5F3357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8F97DCB-D02D-5D41-BD58-04ED6CA0AE5E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PAGE D’ACCEUIL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475F57-90A5-1631-4A4C-BAB884DF3A3D}"/>
              </a:ext>
            </a:extLst>
          </p:cNvPr>
          <p:cNvSpPr txBox="1"/>
          <p:nvPr/>
        </p:nvSpPr>
        <p:spPr>
          <a:xfrm>
            <a:off x="945972" y="1945963"/>
            <a:ext cx="65003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Une fois votre smartphone déverrouillé, vous avez accès aux pages d’accueil</a:t>
            </a:r>
          </a:p>
          <a:p>
            <a:pPr algn="ctr"/>
            <a:endParaRPr lang="fr-FR" sz="3200" b="1" dirty="0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32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Glisser votre doigt de la droite vers la gauche pour changer de page </a:t>
            </a:r>
          </a:p>
        </p:txBody>
      </p:sp>
      <p:pic>
        <p:nvPicPr>
          <p:cNvPr id="10" name="Image 9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EE170549-990D-6FFC-37A7-043B286A9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9872537F-8FBB-8B45-2472-C2B802801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47254" y="3320975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93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30720-BDF1-9CEF-7C11-34A74A943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904DC11B-5170-45FF-09D8-86EFED79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F5652B9-B786-7F69-850F-751457B66EE2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PAGE D’ACCEUIL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05FF19-E5CB-D262-CD8C-7692AB043EC9}"/>
              </a:ext>
            </a:extLst>
          </p:cNvPr>
          <p:cNvSpPr txBox="1"/>
          <p:nvPr/>
        </p:nvSpPr>
        <p:spPr>
          <a:xfrm>
            <a:off x="945972" y="1945963"/>
            <a:ext cx="65003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Sur cette page d’accueil il y a des applications en accès rapide</a:t>
            </a:r>
          </a:p>
          <a:p>
            <a:pPr algn="ctr"/>
            <a:endParaRPr lang="fr-FR" sz="3200" b="1" dirty="0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32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Cette page est totalement modifiable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321A7DED-D69A-FFAF-BCF6-E807CAE01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10" name="Image 9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CEFA875B-F323-C7A3-75C9-CF1A4063E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45719" cy="4892782"/>
          </a:xfrm>
          <a:prstGeom prst="rect">
            <a:avLst/>
          </a:prstGeom>
        </p:spPr>
      </p:pic>
      <p:pic>
        <p:nvPicPr>
          <p:cNvPr id="5" name="Image 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C32680D9-A980-F04F-156F-56B3835BB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F3731585-73DF-4718-8D9E-9440FB3E8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09899" y="3320975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88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F7FE4-D234-7202-7809-DCE3C0E0D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70C582F3-E5DC-82C6-3691-D0B9178E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0DCCAB0-9D47-14C4-B78B-7B2526958BAE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APPLICATIONS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47591B-A2C8-9874-55C5-61D2759D3D3E}"/>
              </a:ext>
            </a:extLst>
          </p:cNvPr>
          <p:cNvSpPr txBox="1"/>
          <p:nvPr/>
        </p:nvSpPr>
        <p:spPr>
          <a:xfrm>
            <a:off x="945972" y="1945963"/>
            <a:ext cx="65003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voir toutes les applications de votre smartphone</a:t>
            </a:r>
          </a:p>
          <a:p>
            <a:pPr algn="ctr"/>
            <a:endParaRPr lang="fr-FR" sz="3200" b="1" dirty="0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32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Faite glisser votre doigt</a:t>
            </a:r>
          </a:p>
          <a:p>
            <a:pPr algn="ctr"/>
            <a:r>
              <a:rPr lang="fr-FR" sz="32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vers le haut de l‘écran 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802E58A3-FBD6-C42A-D8FE-7A159B3B7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10" name="Image 9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FF7D8CBE-7556-AC4C-26CC-38310D07D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45719" cy="4892782"/>
          </a:xfrm>
          <a:prstGeom prst="rect">
            <a:avLst/>
          </a:prstGeom>
        </p:spPr>
      </p:pic>
      <p:pic>
        <p:nvPicPr>
          <p:cNvPr id="14" name="Image 13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F122ECEE-CCF5-BFAE-570F-2547C4456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6022181"/>
            <a:ext cx="2343852" cy="45719"/>
          </a:xfrm>
          <a:prstGeom prst="rect">
            <a:avLst/>
          </a:prstGeom>
        </p:spPr>
      </p:pic>
      <p:pic>
        <p:nvPicPr>
          <p:cNvPr id="5" name="Image 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197F6F04-D562-68EF-7F05-2B95B4C41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E2A50B77-6CEF-3939-A937-FF20BD926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30558" y="4764258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48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B92F7-76C2-3BFC-E4BC-1943C2653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C52D1E1-7709-41CE-3733-CD66416D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517F139-1DAF-4A0F-BB21-5FF9C15E61F7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APPLICATIONS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7B8CEA-46D6-767F-EF76-A0771C2B512C}"/>
              </a:ext>
            </a:extLst>
          </p:cNvPr>
          <p:cNvSpPr txBox="1"/>
          <p:nvPr/>
        </p:nvSpPr>
        <p:spPr>
          <a:xfrm>
            <a:off x="945972" y="1945963"/>
            <a:ext cx="6500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Ici il est possible de rajouter une application sur l’écran d’accueil en laissant le doigt appuyé dessus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543B4A9D-82B5-8B4F-E418-682D07EF0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5" name="Image 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37C35AE3-B19C-DD81-4CA4-E182A1195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15" name="Image 14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BAC29CA3-C05D-AB03-837B-5D6B939FF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89915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691102FE-62F8-8156-4338-7E73B231F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05085" y="1945963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03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E24F2-0355-1616-D11C-43483993B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C5796657-E6A0-E05B-B238-9C52EF33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5B331F9-5257-7CAE-0815-A1C4F78AD47E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APPLICATIONS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DDBF8D-9745-1C8B-184E-45B8E7F19815}"/>
              </a:ext>
            </a:extLst>
          </p:cNvPr>
          <p:cNvSpPr txBox="1"/>
          <p:nvPr/>
        </p:nvSpPr>
        <p:spPr>
          <a:xfrm>
            <a:off x="1030814" y="1407355"/>
            <a:ext cx="6500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Tout en bas de votre écran (pour les Android) vous avez trois petites formes : 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CAD00E19-98D2-3968-1F2A-14D07CDA7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5" name="Image 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5A2DC546-54C4-DFA1-F24D-B6A26F2FF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15" name="Image 14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F869D8B2-9916-BDC4-DC05-A71EDC996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89915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1191B49C-B8B7-87EC-C135-109FA83BA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52794" y="5935327"/>
            <a:ext cx="1215683" cy="1215683"/>
          </a:xfrm>
          <a:prstGeom prst="rect">
            <a:avLst/>
          </a:prstGeom>
        </p:spPr>
      </p:pic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63807586-C7EB-E093-7085-BABEA15B3674}"/>
              </a:ext>
            </a:extLst>
          </p:cNvPr>
          <p:cNvSpPr/>
          <p:nvPr/>
        </p:nvSpPr>
        <p:spPr>
          <a:xfrm rot="1838341">
            <a:off x="2169876" y="3495850"/>
            <a:ext cx="1055802" cy="933254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AD12076-70D5-8F37-AA92-CB30B41947CB}"/>
              </a:ext>
            </a:extLst>
          </p:cNvPr>
          <p:cNvSpPr/>
          <p:nvPr/>
        </p:nvSpPr>
        <p:spPr>
          <a:xfrm>
            <a:off x="5818709" y="3514168"/>
            <a:ext cx="1159497" cy="11357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CE53AB6-170A-7521-A85D-A13295B12FE7}"/>
              </a:ext>
            </a:extLst>
          </p:cNvPr>
          <p:cNvSpPr txBox="1"/>
          <p:nvPr/>
        </p:nvSpPr>
        <p:spPr>
          <a:xfrm>
            <a:off x="1478963" y="4703399"/>
            <a:ext cx="2437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sert a revenir à la page  précédente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4DBD968-268B-2ACF-800F-6DDD36E73688}"/>
              </a:ext>
            </a:extLst>
          </p:cNvPr>
          <p:cNvSpPr txBox="1"/>
          <p:nvPr/>
        </p:nvSpPr>
        <p:spPr>
          <a:xfrm>
            <a:off x="5204606" y="4703399"/>
            <a:ext cx="2437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fait revenir à la page d’accueil du smartphone</a:t>
            </a:r>
          </a:p>
        </p:txBody>
      </p:sp>
    </p:spTree>
    <p:extLst>
      <p:ext uri="{BB962C8B-B14F-4D97-AF65-F5344CB8AC3E}">
        <p14:creationId xmlns:p14="http://schemas.microsoft.com/office/powerpoint/2010/main" val="4257811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FAD22-21C7-853F-37D3-070D5B8B2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E71781C0-065B-B237-7BA3-3E1C700DB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2513226-5D0B-827E-37E4-DFCF1DEB1F44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APPLICATIONS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D4754F-94D3-DB36-635E-AABF1627E5BD}"/>
              </a:ext>
            </a:extLst>
          </p:cNvPr>
          <p:cNvSpPr txBox="1"/>
          <p:nvPr/>
        </p:nvSpPr>
        <p:spPr>
          <a:xfrm>
            <a:off x="1030814" y="1407355"/>
            <a:ext cx="6500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Tout en bas de votre écran (pour les Android) vous avez trois petites formes : 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ED94A722-0D15-62E4-C79B-F5CA7B44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5" name="Image 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DD0C2380-2C8F-3BAF-0E67-FFB26847B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19" name="Image 18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55795314-6DDB-520B-F052-757D25427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1" y="6003457"/>
            <a:ext cx="2343852" cy="66347"/>
          </a:xfrm>
          <a:prstGeom prst="rect">
            <a:avLst/>
          </a:prstGeom>
        </p:spPr>
      </p:pic>
      <p:pic>
        <p:nvPicPr>
          <p:cNvPr id="15" name="Image 14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6BF1830A-89F1-51F3-1DEB-2224A7269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89915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8E9B6B99-588F-2856-C77F-0A1F67E7C8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16879" y="5890391"/>
            <a:ext cx="1215683" cy="121568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4412BC8-81E9-3294-9AD1-6CF56DD75DF0}"/>
              </a:ext>
            </a:extLst>
          </p:cNvPr>
          <p:cNvSpPr txBox="1"/>
          <p:nvPr/>
        </p:nvSpPr>
        <p:spPr>
          <a:xfrm>
            <a:off x="807734" y="3379960"/>
            <a:ext cx="4340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sert à voir les applications ouvertes et permet de changer d’une app à l’autre et de  fermer les app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2E0356F-8855-E723-1CF0-0A8C7A19CEA1}"/>
              </a:ext>
            </a:extLst>
          </p:cNvPr>
          <p:cNvSpPr/>
          <p:nvPr/>
        </p:nvSpPr>
        <p:spPr>
          <a:xfrm>
            <a:off x="6086463" y="3379960"/>
            <a:ext cx="1269658" cy="132343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569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247A0-5716-D868-8B36-46567C409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511F9354-4FCB-C15E-5BC5-BF512971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BB81B64-846C-63A9-EC6B-D3EF41EA881F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APPLICATIONS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76F789-BB4F-832E-F686-6954FC3339C6}"/>
              </a:ext>
            </a:extLst>
          </p:cNvPr>
          <p:cNvSpPr txBox="1"/>
          <p:nvPr/>
        </p:nvSpPr>
        <p:spPr>
          <a:xfrm>
            <a:off x="1030814" y="1407355"/>
            <a:ext cx="6500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Tout en bas de votre écran (pour les Android) vous avez trois petites formes : 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5B72A2B9-5CE0-F32B-FD3E-36BCEA0B3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5" name="Image 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DC2EFF01-CAD6-CFB1-415A-BD7C75671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15" name="Image 14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016F3FC2-7704-1C7F-EFFF-FD79D8DB5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4837F9A-F468-4A62-CD02-D20F0338622D}"/>
              </a:ext>
            </a:extLst>
          </p:cNvPr>
          <p:cNvSpPr txBox="1"/>
          <p:nvPr/>
        </p:nvSpPr>
        <p:spPr>
          <a:xfrm>
            <a:off x="807734" y="3125435"/>
            <a:ext cx="4340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fr-FR" sz="20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Glisser à droite ou a gauche pour naviguer entre les app</a:t>
            </a:r>
          </a:p>
          <a:p>
            <a:pPr marL="342900" indent="-342900" algn="ctr">
              <a:buFontTx/>
              <a:buChar char="-"/>
            </a:pPr>
            <a:endParaRPr lang="fr-FR" sz="20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buFontTx/>
              <a:buChar char="-"/>
            </a:pPr>
            <a:r>
              <a:rPr lang="fr-FR" sz="20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Glisser vers le haut pour fermer l’app</a:t>
            </a:r>
          </a:p>
          <a:p>
            <a:pPr marL="342900" indent="-342900" algn="ctr">
              <a:buFontTx/>
              <a:buChar char="-"/>
            </a:pPr>
            <a:endParaRPr lang="fr-FR" sz="20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buFontTx/>
              <a:buChar char="-"/>
            </a:pPr>
            <a:r>
              <a:rPr lang="fr-FR" sz="20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Appuyer sur la croix pour fermer toutes les app</a:t>
            </a:r>
          </a:p>
        </p:txBody>
      </p:sp>
      <p:pic>
        <p:nvPicPr>
          <p:cNvPr id="16" name="Image 15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AAE3A18A-02AC-A60E-0FFB-184329715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43" y="1171611"/>
            <a:ext cx="2343852" cy="45719"/>
          </a:xfrm>
          <a:prstGeom prst="rect">
            <a:avLst/>
          </a:prstGeom>
        </p:spPr>
      </p:pic>
      <p:pic>
        <p:nvPicPr>
          <p:cNvPr id="10" name="Image 9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42FB3EDF-9BDD-E738-A893-6D0209D82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1" y="1170651"/>
            <a:ext cx="2343852" cy="4899154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8F6C7F90-7B28-300D-588F-375AFD613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16879" y="5890391"/>
            <a:ext cx="1215683" cy="1215683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B145874-B1C7-B663-89C9-08EC5059DA70}"/>
              </a:ext>
            </a:extLst>
          </p:cNvPr>
          <p:cNvSpPr/>
          <p:nvPr/>
        </p:nvSpPr>
        <p:spPr>
          <a:xfrm>
            <a:off x="6086463" y="3379960"/>
            <a:ext cx="1269658" cy="132343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988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772CF-3822-7C27-4CDF-A1BC1512E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8A098951-93C2-A8FA-F461-2642FE6BE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B36AACC-470C-A17E-0BD9-F7C91C463402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APPLICATIONS 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8506021E-1455-120C-1B4D-7F3AA49E7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5" name="Image 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89547401-A4E6-2106-1612-9DAB3E46E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15" name="Image 14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88F286E2-391F-239B-617C-E10525847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10" name="Image 9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59626449-22A5-211A-2DC6-062495330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1" y="6024085"/>
            <a:ext cx="2343852" cy="45719"/>
          </a:xfrm>
          <a:prstGeom prst="rect">
            <a:avLst/>
          </a:prstGeom>
        </p:spPr>
      </p:pic>
      <p:pic>
        <p:nvPicPr>
          <p:cNvPr id="8" name="Image 7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F8175D53-C666-7A13-A3D8-28B0D1AE28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59" y="1171611"/>
            <a:ext cx="2343852" cy="4892782"/>
          </a:xfrm>
          <a:prstGeom prst="rect">
            <a:avLst/>
          </a:prstGeom>
        </p:spPr>
      </p:pic>
      <p:pic>
        <p:nvPicPr>
          <p:cNvPr id="16" name="Image 15" descr="Une image contenant symbole, Graphique, logo, capture d’écran&#10;&#10;Description générée automatiquement">
            <a:extLst>
              <a:ext uri="{FF2B5EF4-FFF2-40B4-BE49-F238E27FC236}">
                <a16:creationId xmlns:a16="http://schemas.microsoft.com/office/drawing/2014/main" id="{964B97FF-319E-71D2-EEB6-84DBF01E16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89" y="2959446"/>
            <a:ext cx="1446390" cy="1446390"/>
          </a:xfrm>
          <a:prstGeom prst="rect">
            <a:avLst/>
          </a:prstGeom>
        </p:spPr>
      </p:pic>
      <p:pic>
        <p:nvPicPr>
          <p:cNvPr id="17" name="Image 16" descr="Une image contenant Caractère coloré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44DC8BEC-EF12-AE71-6312-DBCF473497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52" y="2846193"/>
            <a:ext cx="1672895" cy="167289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25F665C-62FE-5970-64EC-CE8413303AE1}"/>
              </a:ext>
            </a:extLst>
          </p:cNvPr>
          <p:cNvSpPr txBox="1"/>
          <p:nvPr/>
        </p:nvSpPr>
        <p:spPr>
          <a:xfrm>
            <a:off x="64806" y="1349780"/>
            <a:ext cx="9841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existe principalement 2 stores d’application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FA03F1C-BE00-F053-06EE-F2C6BEE9505E}"/>
              </a:ext>
            </a:extLst>
          </p:cNvPr>
          <p:cNvSpPr txBox="1"/>
          <p:nvPr/>
        </p:nvSpPr>
        <p:spPr>
          <a:xfrm>
            <a:off x="-38466" y="4519089"/>
            <a:ext cx="638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 STORE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0B4101F-A331-8113-7FD4-390AFFB9D284}"/>
              </a:ext>
            </a:extLst>
          </p:cNvPr>
          <p:cNvSpPr txBox="1"/>
          <p:nvPr/>
        </p:nvSpPr>
        <p:spPr>
          <a:xfrm>
            <a:off x="3943350" y="4522838"/>
            <a:ext cx="638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PLAY STORE</a:t>
            </a:r>
          </a:p>
        </p:txBody>
      </p:sp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61163908-5805-3593-B6CD-1BD5043A9B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06036" y="5865580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36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A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06FE5B-47B4-7C09-1282-86DCA1499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onnées stockées 3">
            <a:extLst>
              <a:ext uri="{FF2B5EF4-FFF2-40B4-BE49-F238E27FC236}">
                <a16:creationId xmlns:a16="http://schemas.microsoft.com/office/drawing/2014/main" id="{D20ED3BC-B2BC-8FBA-42AB-7811E1D8E24F}"/>
              </a:ext>
            </a:extLst>
          </p:cNvPr>
          <p:cNvSpPr/>
          <p:nvPr/>
        </p:nvSpPr>
        <p:spPr>
          <a:xfrm>
            <a:off x="-2885607" y="2357203"/>
            <a:ext cx="5231568" cy="2143594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Données stockées 4">
            <a:extLst>
              <a:ext uri="{FF2B5EF4-FFF2-40B4-BE49-F238E27FC236}">
                <a16:creationId xmlns:a16="http://schemas.microsoft.com/office/drawing/2014/main" id="{929E4629-8B41-6E12-66FF-9EBA03E34BDD}"/>
              </a:ext>
            </a:extLst>
          </p:cNvPr>
          <p:cNvSpPr/>
          <p:nvPr/>
        </p:nvSpPr>
        <p:spPr>
          <a:xfrm flipH="1">
            <a:off x="9725493" y="2357203"/>
            <a:ext cx="5231568" cy="2143594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A2B5A7-8213-9B5A-CDF9-E6F7E000E269}"/>
              </a:ext>
            </a:extLst>
          </p:cNvPr>
          <p:cNvSpPr txBox="1"/>
          <p:nvPr/>
        </p:nvSpPr>
        <p:spPr>
          <a:xfrm>
            <a:off x="2400300" y="2857500"/>
            <a:ext cx="760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Smartphone</a:t>
            </a:r>
          </a:p>
        </p:txBody>
      </p:sp>
      <p:pic>
        <p:nvPicPr>
          <p:cNvPr id="2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932FB9AF-BE72-AA85-EBD7-B8B385044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ctogone 2">
            <a:extLst>
              <a:ext uri="{FF2B5EF4-FFF2-40B4-BE49-F238E27FC236}">
                <a16:creationId xmlns:a16="http://schemas.microsoft.com/office/drawing/2014/main" id="{02AFCAC7-40BB-6767-9673-ACD27D6DF5F9}"/>
              </a:ext>
            </a:extLst>
          </p:cNvPr>
          <p:cNvSpPr/>
          <p:nvPr/>
        </p:nvSpPr>
        <p:spPr>
          <a:xfrm>
            <a:off x="-5955030" y="5162550"/>
            <a:ext cx="5478780" cy="3001517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BB70A733-AB04-5F5D-4A7B-80B9534DE931}"/>
              </a:ext>
            </a:extLst>
          </p:cNvPr>
          <p:cNvSpPr/>
          <p:nvPr/>
        </p:nvSpPr>
        <p:spPr>
          <a:xfrm>
            <a:off x="-5472446" y="5524500"/>
            <a:ext cx="4443614" cy="2050542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8" name="Octogone 7">
            <a:extLst>
              <a:ext uri="{FF2B5EF4-FFF2-40B4-BE49-F238E27FC236}">
                <a16:creationId xmlns:a16="http://schemas.microsoft.com/office/drawing/2014/main" id="{D46B5EA9-034F-C1AF-4B4A-6B66379E326F}"/>
              </a:ext>
            </a:extLst>
          </p:cNvPr>
          <p:cNvSpPr/>
          <p:nvPr/>
        </p:nvSpPr>
        <p:spPr>
          <a:xfrm>
            <a:off x="-5781295" y="5324544"/>
            <a:ext cx="5038345" cy="2501195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270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E12FF-714A-F46F-BC24-B52ABDD9F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6D4AB97C-1083-A3B9-DED5-9E1EC22B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96F10F1-789E-91BF-D766-DB27EA114530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APPLICATIONS 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87E1D2AB-6779-A931-E7B5-A4866C042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5" name="Image 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A5D2C188-40E2-67EC-5578-226D6B97F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15" name="Image 14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98E5A058-C21E-0EFE-E52F-F70D30FB9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10" name="Image 9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D803EE4A-2699-9725-09AE-09799E68D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1" y="6024085"/>
            <a:ext cx="2343852" cy="45719"/>
          </a:xfrm>
          <a:prstGeom prst="rect">
            <a:avLst/>
          </a:prstGeom>
        </p:spPr>
      </p:pic>
      <p:pic>
        <p:nvPicPr>
          <p:cNvPr id="11" name="Image 10" descr="Une image contenant texte, capture d’écran, Icône d’ordinateur, logiciel&#10;&#10;Description générée automatiquement">
            <a:extLst>
              <a:ext uri="{FF2B5EF4-FFF2-40B4-BE49-F238E27FC236}">
                <a16:creationId xmlns:a16="http://schemas.microsoft.com/office/drawing/2014/main" id="{A82361D6-25EF-A51D-0623-0256FA7D3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6023627"/>
            <a:ext cx="2343852" cy="45719"/>
          </a:xfrm>
          <a:prstGeom prst="rect">
            <a:avLst/>
          </a:prstGeom>
        </p:spPr>
      </p:pic>
      <p:pic>
        <p:nvPicPr>
          <p:cNvPr id="8" name="Image 7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76C86F53-BB9F-FE2D-E3C6-7C1A2F00F8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59" y="1171611"/>
            <a:ext cx="2343852" cy="4892782"/>
          </a:xfrm>
          <a:prstGeom prst="rect">
            <a:avLst/>
          </a:prstGeom>
        </p:spPr>
      </p:pic>
      <p:pic>
        <p:nvPicPr>
          <p:cNvPr id="17" name="Image 16" descr="Une image contenant Caractère coloré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B0D1DC62-2E1F-72C0-FDB5-2CA82137AE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43" y="2328710"/>
            <a:ext cx="2547286" cy="254728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A780457-37DC-391C-C294-15FBC9E15BA0}"/>
              </a:ext>
            </a:extLst>
          </p:cNvPr>
          <p:cNvSpPr txBox="1"/>
          <p:nvPr/>
        </p:nvSpPr>
        <p:spPr>
          <a:xfrm>
            <a:off x="4549376" y="3002188"/>
            <a:ext cx="4159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Cliquer sur l’app pour l’ouvrir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AB07AD1-B173-DBF0-0039-E18A763F9DA8}"/>
              </a:ext>
            </a:extLst>
          </p:cNvPr>
          <p:cNvSpPr txBox="1"/>
          <p:nvPr/>
        </p:nvSpPr>
        <p:spPr>
          <a:xfrm>
            <a:off x="-1184511" y="4875996"/>
            <a:ext cx="638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PLAY STORE</a:t>
            </a:r>
          </a:p>
        </p:txBody>
      </p:sp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1B7C2273-01F9-623E-6E88-3D80828D91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80455" y="4646287"/>
            <a:ext cx="1215683" cy="12156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F13CD29-E118-6A11-D1E7-06873D229F7C}"/>
              </a:ext>
            </a:extLst>
          </p:cNvPr>
          <p:cNvSpPr txBox="1"/>
          <p:nvPr/>
        </p:nvSpPr>
        <p:spPr>
          <a:xfrm>
            <a:off x="4653967" y="6021507"/>
            <a:ext cx="415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compte google est obligatoire pour l’utiliser</a:t>
            </a:r>
          </a:p>
          <a:p>
            <a:pPr algn="ctr"/>
            <a:r>
              <a:rPr lang="fr-FR" sz="16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 un compte </a:t>
            </a:r>
            <a:r>
              <a:rPr lang="fr-FR" sz="1600" b="1" dirty="0" err="1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icloud</a:t>
            </a:r>
            <a:r>
              <a:rPr lang="fr-FR" sz="16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pour app store)</a:t>
            </a:r>
          </a:p>
        </p:txBody>
      </p:sp>
    </p:spTree>
    <p:extLst>
      <p:ext uri="{BB962C8B-B14F-4D97-AF65-F5344CB8AC3E}">
        <p14:creationId xmlns:p14="http://schemas.microsoft.com/office/powerpoint/2010/main" val="1709960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2DB01-3A08-41E2-7008-C7C74142D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95643174-47AA-506D-1660-14CD4EB0E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59" y="6017829"/>
            <a:ext cx="2325002" cy="45720"/>
          </a:xfrm>
          <a:prstGeom prst="rect">
            <a:avLst/>
          </a:prstGeom>
        </p:spPr>
      </p:pic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8254843C-1EF4-2C5E-B94A-89E4C70F0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8A564F-BA71-83F0-AFAD-EBDBF4D489C9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APPLICATIONS 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CBB11DF9-C2E9-352E-D564-54F2CC35D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5" name="Image 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A91208A5-FBEE-AC0A-772A-602A4A880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15" name="Image 14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14CB1930-B7BB-8A86-8E21-8C97559E6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8" name="Image 7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48BD0887-14BF-B1C2-86EF-8D505C8F8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59" y="1171611"/>
            <a:ext cx="2325003" cy="45719"/>
          </a:xfrm>
          <a:prstGeom prst="rect">
            <a:avLst/>
          </a:prstGeom>
        </p:spPr>
      </p:pic>
      <p:pic>
        <p:nvPicPr>
          <p:cNvPr id="17" name="Image 16" descr="Une image contenant Caractère coloré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E6B5E5E8-65CB-F1FC-88E4-E5A9C1E6F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43" y="2328710"/>
            <a:ext cx="2547286" cy="254728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E5D8647-34E2-3014-5841-9CE746E1B0BA}"/>
              </a:ext>
            </a:extLst>
          </p:cNvPr>
          <p:cNvSpPr txBox="1"/>
          <p:nvPr/>
        </p:nvSpPr>
        <p:spPr>
          <a:xfrm>
            <a:off x="3878180" y="2563276"/>
            <a:ext cx="4763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C’est ici que vous pouvez télécharger toutes les app </a:t>
            </a:r>
          </a:p>
          <a:p>
            <a:pPr algn="ctr"/>
            <a:endParaRPr lang="fr-FR" sz="2400" b="1" dirty="0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Utilisez la barre de recherche pour les trouver plus facilement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77FB785-3CFE-E307-7290-09686F23B752}"/>
              </a:ext>
            </a:extLst>
          </p:cNvPr>
          <p:cNvSpPr txBox="1"/>
          <p:nvPr/>
        </p:nvSpPr>
        <p:spPr>
          <a:xfrm>
            <a:off x="-1184511" y="4875996"/>
            <a:ext cx="638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PLAY STORE</a:t>
            </a:r>
          </a:p>
        </p:txBody>
      </p:sp>
      <p:pic>
        <p:nvPicPr>
          <p:cNvPr id="3" name="Image 2" descr="Une image contenant texte, capture d’écran, Icône d’ordinateur, logiciel&#10;&#10;Description générée automatiquement">
            <a:extLst>
              <a:ext uri="{FF2B5EF4-FFF2-40B4-BE49-F238E27FC236}">
                <a16:creationId xmlns:a16="http://schemas.microsoft.com/office/drawing/2014/main" id="{4B3CC11B-C762-0439-DD52-768DC6A69A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1611"/>
            <a:ext cx="2343852" cy="4897736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1E69518F-CC8B-4D38-E7F5-748E10C568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90712" y="5722852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14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E1274-5E7C-6499-C7D0-596D066A4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62D04506-83D3-DEC8-36DC-7C800699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E845A96-6059-0DBF-0AF1-30F419F358A8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APPLICATIONS 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3E6EA3F1-2856-1A42-B815-6B2F1FC85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5" name="Image 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433230ED-A40E-2DE8-E7BD-C69EA0E4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15" name="Image 14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4B4F9395-AE38-93AC-A69C-9AFBF9408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8" name="Image 7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EC830881-8729-2706-3791-CD46F3C99E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59" y="1171611"/>
            <a:ext cx="2325003" cy="45719"/>
          </a:xfrm>
          <a:prstGeom prst="rect">
            <a:avLst/>
          </a:prstGeom>
        </p:spPr>
      </p:pic>
      <p:pic>
        <p:nvPicPr>
          <p:cNvPr id="17" name="Image 16" descr="Une image contenant Caractère coloré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A601BE96-D787-3434-102B-FC7897DAE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43" y="2328710"/>
            <a:ext cx="2547286" cy="254728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0EC43B6-F331-4D85-A3A2-4F02289A80D5}"/>
              </a:ext>
            </a:extLst>
          </p:cNvPr>
          <p:cNvSpPr txBox="1"/>
          <p:nvPr/>
        </p:nvSpPr>
        <p:spPr>
          <a:xfrm>
            <a:off x="3878180" y="2563276"/>
            <a:ext cx="4763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Appuyez à nouveau sur la recherche et tapez le nom de l’app sur le clavier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CD9EF29-F2E5-E2C5-8769-3F14B2EEDD5F}"/>
              </a:ext>
            </a:extLst>
          </p:cNvPr>
          <p:cNvSpPr txBox="1"/>
          <p:nvPr/>
        </p:nvSpPr>
        <p:spPr>
          <a:xfrm>
            <a:off x="-1184511" y="4875996"/>
            <a:ext cx="638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PLAY STORE</a:t>
            </a:r>
          </a:p>
        </p:txBody>
      </p:sp>
      <p:pic>
        <p:nvPicPr>
          <p:cNvPr id="3" name="Image 2" descr="Une image contenant texte, capture d’écran, Icône d’ordinateur, logiciel&#10;&#10;Description générée automatiquement">
            <a:extLst>
              <a:ext uri="{FF2B5EF4-FFF2-40B4-BE49-F238E27FC236}">
                <a16:creationId xmlns:a16="http://schemas.microsoft.com/office/drawing/2014/main" id="{7EC17D67-909D-F29E-3A10-69314FF9D5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1611"/>
            <a:ext cx="2343852" cy="45719"/>
          </a:xfrm>
          <a:prstGeom prst="rect">
            <a:avLst/>
          </a:prstGeom>
        </p:spPr>
      </p:pic>
      <p:pic>
        <p:nvPicPr>
          <p:cNvPr id="4" name="Image 3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739290E9-0DAA-1064-001A-C24B4F5C1A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15" y="1165813"/>
            <a:ext cx="2325002" cy="4897736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C032348A-1AAC-137E-CC5D-A3DA00859F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30558" y="1352659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43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9D998-A5A8-18DC-2D75-9D9AAC78F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9566107E-376F-8775-CB3E-680F57D69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D54A096-1DC1-9989-385C-0CE4A9D05BA2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APPLICATIONS 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F3D2BE1F-468E-8C30-6C1C-ED1B14781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5" name="Image 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BFE81CDA-517B-6A95-4A97-558F437FD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15" name="Image 14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AF05C8AA-C9F7-0B1D-025C-DDA8AE1AC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8" name="Image 7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6E20338A-6DE6-CCD6-C627-576A5411BD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59" y="1171611"/>
            <a:ext cx="2325003" cy="45719"/>
          </a:xfrm>
          <a:prstGeom prst="rect">
            <a:avLst/>
          </a:prstGeom>
        </p:spPr>
      </p:pic>
      <p:pic>
        <p:nvPicPr>
          <p:cNvPr id="17" name="Image 16" descr="Une image contenant Caractère coloré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25BEC3B8-828D-8ABF-535D-04020A7B1B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43" y="2328710"/>
            <a:ext cx="2547286" cy="254728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5807E2C-0883-274B-8C56-2B0DDB69530D}"/>
              </a:ext>
            </a:extLst>
          </p:cNvPr>
          <p:cNvSpPr txBox="1"/>
          <p:nvPr/>
        </p:nvSpPr>
        <p:spPr>
          <a:xfrm>
            <a:off x="3878180" y="3486820"/>
            <a:ext cx="476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Puis appuyez ici pour valider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5FAFA5F-799A-A3F7-CC59-F68603094F1F}"/>
              </a:ext>
            </a:extLst>
          </p:cNvPr>
          <p:cNvSpPr txBox="1"/>
          <p:nvPr/>
        </p:nvSpPr>
        <p:spPr>
          <a:xfrm>
            <a:off x="-1184511" y="4875996"/>
            <a:ext cx="638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PLAY STORE</a:t>
            </a:r>
          </a:p>
        </p:txBody>
      </p:sp>
      <p:pic>
        <p:nvPicPr>
          <p:cNvPr id="3" name="Image 2" descr="Une image contenant texte, capture d’écran, Icône d’ordinateur, logiciel&#10;&#10;Description générée automatiquement">
            <a:extLst>
              <a:ext uri="{FF2B5EF4-FFF2-40B4-BE49-F238E27FC236}">
                <a16:creationId xmlns:a16="http://schemas.microsoft.com/office/drawing/2014/main" id="{01473563-7E41-5DF8-FF06-AB025136F2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1611"/>
            <a:ext cx="2343852" cy="45719"/>
          </a:xfrm>
          <a:prstGeom prst="rect">
            <a:avLst/>
          </a:prstGeom>
        </p:spPr>
      </p:pic>
      <p:pic>
        <p:nvPicPr>
          <p:cNvPr id="4" name="Image 3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7DE965B0-2A31-0A53-5B8C-CCB5056EA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15" y="1165813"/>
            <a:ext cx="2325002" cy="4897736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A180689B-FCA8-7909-55AD-36245028F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5044" y="5651881"/>
            <a:ext cx="1215683" cy="121568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BBC94B6-9FC4-6744-6C93-B08DF969984F}"/>
              </a:ext>
            </a:extLst>
          </p:cNvPr>
          <p:cNvSpPr txBox="1"/>
          <p:nvPr/>
        </p:nvSpPr>
        <p:spPr>
          <a:xfrm>
            <a:off x="3878180" y="2563276"/>
            <a:ext cx="4763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Appuyez à nouveau sur la recherche et tapez le nom de l’app sur le clavier</a:t>
            </a:r>
          </a:p>
        </p:txBody>
      </p:sp>
    </p:spTree>
    <p:extLst>
      <p:ext uri="{BB962C8B-B14F-4D97-AF65-F5344CB8AC3E}">
        <p14:creationId xmlns:p14="http://schemas.microsoft.com/office/powerpoint/2010/main" val="243026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97AAA-FE43-B610-49E9-EFC0E0322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39A9ACC0-8FF3-C8B1-CB54-6D4435A4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8E2916B-4214-5EF8-F8B0-D0DE864911E4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APPLICATIONS 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6C7FEE06-10F5-4290-DFCF-B3770DA7D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5" name="Image 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E9FCC017-E222-027B-BAA2-D92602963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15" name="Image 14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DDC8D2D4-BB10-0BBF-471E-AD5759E4B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8" name="Image 7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DE62E1A5-78C2-5D03-DD4B-142D764EC1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59" y="1171611"/>
            <a:ext cx="2325003" cy="45719"/>
          </a:xfrm>
          <a:prstGeom prst="rect">
            <a:avLst/>
          </a:prstGeom>
        </p:spPr>
      </p:pic>
      <p:pic>
        <p:nvPicPr>
          <p:cNvPr id="17" name="Image 16" descr="Une image contenant Caractère coloré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EA6E2CCA-4D7F-6E42-7088-D491E6F76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43" y="2328710"/>
            <a:ext cx="2547286" cy="254728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4DB0FBB-2903-D081-C28E-1F88AF5BD317}"/>
              </a:ext>
            </a:extLst>
          </p:cNvPr>
          <p:cNvSpPr txBox="1"/>
          <p:nvPr/>
        </p:nvSpPr>
        <p:spPr>
          <a:xfrm>
            <a:off x="3878180" y="2563276"/>
            <a:ext cx="476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Appuyez sur installer afin de télécharger l’app…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8EAC1DA-B2BA-3527-C112-C5F35A124E0B}"/>
              </a:ext>
            </a:extLst>
          </p:cNvPr>
          <p:cNvSpPr txBox="1"/>
          <p:nvPr/>
        </p:nvSpPr>
        <p:spPr>
          <a:xfrm>
            <a:off x="-1184511" y="4875996"/>
            <a:ext cx="638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PLAY STORE</a:t>
            </a:r>
          </a:p>
        </p:txBody>
      </p:sp>
      <p:pic>
        <p:nvPicPr>
          <p:cNvPr id="3" name="Image 2" descr="Une image contenant texte, capture d’écran, Icône d’ordinateur, logiciel&#10;&#10;Description générée automatiquement">
            <a:extLst>
              <a:ext uri="{FF2B5EF4-FFF2-40B4-BE49-F238E27FC236}">
                <a16:creationId xmlns:a16="http://schemas.microsoft.com/office/drawing/2014/main" id="{A8D6DB34-3ED9-DFC1-C267-8AB64C1848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1611"/>
            <a:ext cx="2343852" cy="45719"/>
          </a:xfrm>
          <a:prstGeom prst="rect">
            <a:avLst/>
          </a:prstGeom>
        </p:spPr>
      </p:pic>
      <p:pic>
        <p:nvPicPr>
          <p:cNvPr id="4" name="Image 3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D56741F9-5641-CB41-E1C7-EF6928339E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15" y="1165813"/>
            <a:ext cx="2325002" cy="4897736"/>
          </a:xfrm>
          <a:prstGeom prst="rect">
            <a:avLst/>
          </a:prstGeom>
        </p:spPr>
      </p:pic>
      <p:pic>
        <p:nvPicPr>
          <p:cNvPr id="9" name="Image 8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65D218CD-09E7-A2BD-A101-DFCD71ADCD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7253"/>
            <a:ext cx="2343851" cy="4904644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0811A849-7F91-8FE3-3CCC-721E25935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34514" y="3092367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5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F9086-0C2D-D307-F60F-8E1904333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4810A53A-5224-5868-F22A-1AEDA42A6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E0EBA43-6B94-C125-0DB3-FC8127860A96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APPLICATIONS 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639F897D-0D3A-721E-A287-13A76F539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5" name="Image 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0AD30D23-F1AD-C3D0-49CD-288E87AE5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15" name="Image 14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06D014DF-0E95-F242-06B6-3050C4F2F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8" name="Image 7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FC34B40A-173F-B6A7-3A26-DE963D5DA0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59" y="1171611"/>
            <a:ext cx="2325003" cy="45719"/>
          </a:xfrm>
          <a:prstGeom prst="rect">
            <a:avLst/>
          </a:prstGeom>
        </p:spPr>
      </p:pic>
      <p:pic>
        <p:nvPicPr>
          <p:cNvPr id="17" name="Image 16" descr="Une image contenant Caractère coloré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21F1EE47-A184-F3B6-75AD-939B3E4FCC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43" y="2328710"/>
            <a:ext cx="2547286" cy="254728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4922F29-F6B6-C8A2-3C83-C6097F5FEE68}"/>
              </a:ext>
            </a:extLst>
          </p:cNvPr>
          <p:cNvSpPr txBox="1"/>
          <p:nvPr/>
        </p:nvSpPr>
        <p:spPr>
          <a:xfrm>
            <a:off x="3878180" y="3413668"/>
            <a:ext cx="4763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Attendez la fin de l’installation…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7B55420-DA87-0057-2B0E-1D1D77B1799E}"/>
              </a:ext>
            </a:extLst>
          </p:cNvPr>
          <p:cNvSpPr txBox="1"/>
          <p:nvPr/>
        </p:nvSpPr>
        <p:spPr>
          <a:xfrm>
            <a:off x="-1184511" y="4875996"/>
            <a:ext cx="638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PLAY STORE</a:t>
            </a:r>
          </a:p>
        </p:txBody>
      </p:sp>
      <p:pic>
        <p:nvPicPr>
          <p:cNvPr id="3" name="Image 2" descr="Une image contenant texte, capture d’écran, Icône d’ordinateur, logiciel&#10;&#10;Description générée automatiquement">
            <a:extLst>
              <a:ext uri="{FF2B5EF4-FFF2-40B4-BE49-F238E27FC236}">
                <a16:creationId xmlns:a16="http://schemas.microsoft.com/office/drawing/2014/main" id="{6BCA1344-7D06-566B-D582-918560AFF9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1611"/>
            <a:ext cx="2343852" cy="45719"/>
          </a:xfrm>
          <a:prstGeom prst="rect">
            <a:avLst/>
          </a:prstGeom>
        </p:spPr>
      </p:pic>
      <p:pic>
        <p:nvPicPr>
          <p:cNvPr id="4" name="Image 3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5D5444DA-DFF1-D3BF-CDB3-2F78B2BC0E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15" y="1165813"/>
            <a:ext cx="2325002" cy="4897736"/>
          </a:xfrm>
          <a:prstGeom prst="rect">
            <a:avLst/>
          </a:prstGeom>
        </p:spPr>
      </p:pic>
      <p:pic>
        <p:nvPicPr>
          <p:cNvPr id="9" name="Image 8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08563343-3AC7-EDA9-9B5F-29BF76FFA4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7253"/>
            <a:ext cx="2343851" cy="4904644"/>
          </a:xfrm>
          <a:prstGeom prst="rect">
            <a:avLst/>
          </a:prstGeom>
        </p:spPr>
      </p:pic>
      <p:pic>
        <p:nvPicPr>
          <p:cNvPr id="10" name="Image 9" descr="Une image contenant texte, capture d’écran, Police, Icône d’ordinateur&#10;&#10;Description générée automatiquement">
            <a:extLst>
              <a:ext uri="{FF2B5EF4-FFF2-40B4-BE49-F238E27FC236}">
                <a16:creationId xmlns:a16="http://schemas.microsoft.com/office/drawing/2014/main" id="{1D7F97F5-FB66-BE14-27AD-D30724232A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58" y="1177253"/>
            <a:ext cx="2315859" cy="4886296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25FEB03C-5200-1D51-BDBD-DC68B162E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55534" y="3345058"/>
            <a:ext cx="1215683" cy="121568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386AE3-8187-A41C-C304-6EC46089FCBB}"/>
              </a:ext>
            </a:extLst>
          </p:cNvPr>
          <p:cNvSpPr txBox="1"/>
          <p:nvPr/>
        </p:nvSpPr>
        <p:spPr>
          <a:xfrm>
            <a:off x="3878180" y="2654716"/>
            <a:ext cx="476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Appuyez sur installer afin de télécharger l’app…</a:t>
            </a:r>
          </a:p>
        </p:txBody>
      </p:sp>
    </p:spTree>
    <p:extLst>
      <p:ext uri="{BB962C8B-B14F-4D97-AF65-F5344CB8AC3E}">
        <p14:creationId xmlns:p14="http://schemas.microsoft.com/office/powerpoint/2010/main" val="3149812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4C4E7-B30A-406F-2C8B-210C573BE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9C8EB6A5-43A8-F5FC-43BF-F309E2A0D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97F748F-C944-99D4-4F91-5E4FFFFDF284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APPLICATIONS 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FF78E7F4-68DB-8F58-A1B2-EA590B4E1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5" name="Image 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C01B52C8-0A44-7F6D-DCD8-0133360BA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15" name="Image 14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9583970E-C042-3AF7-3D80-B808A0572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5719"/>
          </a:xfrm>
          <a:prstGeom prst="rect">
            <a:avLst/>
          </a:prstGeom>
        </p:spPr>
      </p:pic>
      <p:pic>
        <p:nvPicPr>
          <p:cNvPr id="8" name="Image 7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C2F3DC82-7BD9-A0D6-61B1-E00146CBE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59" y="1171611"/>
            <a:ext cx="2325003" cy="45719"/>
          </a:xfrm>
          <a:prstGeom prst="rect">
            <a:avLst/>
          </a:prstGeom>
        </p:spPr>
      </p:pic>
      <p:pic>
        <p:nvPicPr>
          <p:cNvPr id="17" name="Image 16" descr="Une image contenant Caractère coloré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B6A16C1C-03CB-1AE1-26C0-CDAE3AC0DC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43" y="2328710"/>
            <a:ext cx="2547286" cy="254728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5B07595-0C1E-EFDF-F516-4F2F59A9BC63}"/>
              </a:ext>
            </a:extLst>
          </p:cNvPr>
          <p:cNvSpPr txBox="1"/>
          <p:nvPr/>
        </p:nvSpPr>
        <p:spPr>
          <a:xfrm>
            <a:off x="3878180" y="4364644"/>
            <a:ext cx="4763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C’est fait, vous pouvez l’ouvrir !</a:t>
            </a:r>
          </a:p>
          <a:p>
            <a:pPr algn="ctr"/>
            <a:endParaRPr lang="fr-FR" sz="2400" b="1" dirty="0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(elle sera aussi placée sur l’écran d’accueil)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BCC85C4-04DE-418B-4F71-AE650C0A5C92}"/>
              </a:ext>
            </a:extLst>
          </p:cNvPr>
          <p:cNvSpPr txBox="1"/>
          <p:nvPr/>
        </p:nvSpPr>
        <p:spPr>
          <a:xfrm>
            <a:off x="-1184511" y="4875996"/>
            <a:ext cx="638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PLAY STORE</a:t>
            </a:r>
          </a:p>
        </p:txBody>
      </p:sp>
      <p:pic>
        <p:nvPicPr>
          <p:cNvPr id="3" name="Image 2" descr="Une image contenant texte, capture d’écran, Icône d’ordinateur, logiciel&#10;&#10;Description générée automatiquement">
            <a:extLst>
              <a:ext uri="{FF2B5EF4-FFF2-40B4-BE49-F238E27FC236}">
                <a16:creationId xmlns:a16="http://schemas.microsoft.com/office/drawing/2014/main" id="{CC5A2AE3-FF91-2BE7-7A7A-B40117248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1611"/>
            <a:ext cx="2343852" cy="45719"/>
          </a:xfrm>
          <a:prstGeom prst="rect">
            <a:avLst/>
          </a:prstGeom>
        </p:spPr>
      </p:pic>
      <p:pic>
        <p:nvPicPr>
          <p:cNvPr id="4" name="Image 3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388E1B2E-0D6D-0427-E5AE-9333531FA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15" y="1165813"/>
            <a:ext cx="2325002" cy="4897736"/>
          </a:xfrm>
          <a:prstGeom prst="rect">
            <a:avLst/>
          </a:prstGeom>
        </p:spPr>
      </p:pic>
      <p:pic>
        <p:nvPicPr>
          <p:cNvPr id="9" name="Image 8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62D82F21-7D57-4BE8-F43E-9605EBE124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7253"/>
            <a:ext cx="2343851" cy="4904644"/>
          </a:xfrm>
          <a:prstGeom prst="rect">
            <a:avLst/>
          </a:prstGeom>
        </p:spPr>
      </p:pic>
      <p:pic>
        <p:nvPicPr>
          <p:cNvPr id="10" name="Image 9" descr="Une image contenant texte, capture d’écran, Police, Icône d’ordinateur&#10;&#10;Description générée automatiquement">
            <a:extLst>
              <a:ext uri="{FF2B5EF4-FFF2-40B4-BE49-F238E27FC236}">
                <a16:creationId xmlns:a16="http://schemas.microsoft.com/office/drawing/2014/main" id="{ABDE35C4-B1DA-B43F-E37D-61E134D419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58" y="1177253"/>
            <a:ext cx="2315859" cy="4886296"/>
          </a:xfrm>
          <a:prstGeom prst="rect">
            <a:avLst/>
          </a:prstGeom>
        </p:spPr>
      </p:pic>
      <p:pic>
        <p:nvPicPr>
          <p:cNvPr id="11" name="Image 10" descr="Une image contenant texte, capture d’écran, Police, Icône d’ordinateur&#10;&#10;Description générée automatiquement">
            <a:extLst>
              <a:ext uri="{FF2B5EF4-FFF2-40B4-BE49-F238E27FC236}">
                <a16:creationId xmlns:a16="http://schemas.microsoft.com/office/drawing/2014/main" id="{30623C6B-1639-880D-4F88-BFE6686491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56" y="1177253"/>
            <a:ext cx="2315859" cy="4886296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D1C751F6-589E-FFD1-0B9F-DD30A87512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55534" y="3345058"/>
            <a:ext cx="1215683" cy="121568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723F2D-E0FF-57F9-B825-EEBBA8A6C9A6}"/>
              </a:ext>
            </a:extLst>
          </p:cNvPr>
          <p:cNvSpPr txBox="1"/>
          <p:nvPr/>
        </p:nvSpPr>
        <p:spPr>
          <a:xfrm>
            <a:off x="3878180" y="3413668"/>
            <a:ext cx="4763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Attendez la fin de l’installation…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98713D-95CF-26FA-FA01-2B39ED725EEB}"/>
              </a:ext>
            </a:extLst>
          </p:cNvPr>
          <p:cNvSpPr txBox="1"/>
          <p:nvPr/>
        </p:nvSpPr>
        <p:spPr>
          <a:xfrm>
            <a:off x="3878180" y="2654716"/>
            <a:ext cx="476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Appuyez sur installer afin de télécharger l’app…</a:t>
            </a:r>
          </a:p>
        </p:txBody>
      </p:sp>
    </p:spTree>
    <p:extLst>
      <p:ext uri="{BB962C8B-B14F-4D97-AF65-F5344CB8AC3E}">
        <p14:creationId xmlns:p14="http://schemas.microsoft.com/office/powerpoint/2010/main" val="4164673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79B5E-3493-8518-B4AF-0FC20AE18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377D2C1D-E771-A502-8B6B-12310FB5D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9899299-9A76-AAE1-D6C4-076CD4D4FF6C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ET PARAMETRES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65A9ADF0-4FDD-0072-3AF7-AC0C047D8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2" name="Image 1" descr="Une image contenant texte, capture d’écran, Police, Icône d’ordinateur&#10;&#10;Description générée automatiquement">
            <a:extLst>
              <a:ext uri="{FF2B5EF4-FFF2-40B4-BE49-F238E27FC236}">
                <a16:creationId xmlns:a16="http://schemas.microsoft.com/office/drawing/2014/main" id="{FEBFB345-8B72-94C5-0987-C7782CB0D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1177253"/>
            <a:ext cx="2343852" cy="4886296"/>
          </a:xfrm>
          <a:prstGeom prst="rect">
            <a:avLst/>
          </a:prstGeom>
        </p:spPr>
      </p:pic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3D90ADF-7A61-D691-623C-2EB92DF5F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170766"/>
            <a:ext cx="2343853" cy="45719"/>
          </a:xfrm>
          <a:prstGeom prst="rect">
            <a:avLst/>
          </a:prstGeom>
        </p:spPr>
      </p:pic>
      <p:pic>
        <p:nvPicPr>
          <p:cNvPr id="13" name="Image 1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D7B40EF1-7A30-8CE2-272E-1A4BB680E9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4382AFA4-C2E2-C634-4B11-B2EFAE739E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4962" y="1177253"/>
            <a:ext cx="1215683" cy="121568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A1CB51F-5250-6A25-252E-A72BCB81A0A8}"/>
              </a:ext>
            </a:extLst>
          </p:cNvPr>
          <p:cNvSpPr txBox="1"/>
          <p:nvPr/>
        </p:nvSpPr>
        <p:spPr>
          <a:xfrm>
            <a:off x="1921824" y="2231178"/>
            <a:ext cx="5663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ouvrir le panneau de configuration</a:t>
            </a:r>
          </a:p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glissez votre doigt du haut vers les bas de l’écran </a:t>
            </a:r>
          </a:p>
        </p:txBody>
      </p:sp>
    </p:spTree>
    <p:extLst>
      <p:ext uri="{BB962C8B-B14F-4D97-AF65-F5344CB8AC3E}">
        <p14:creationId xmlns:p14="http://schemas.microsoft.com/office/powerpoint/2010/main" val="2861999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7D190-42A3-2CD6-E531-5FEE2EAC6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F0794C1-532C-E024-F467-DD0ACD8FD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E23C5E-715F-9F24-148E-ADF1129D9E4F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ET PARAMETRES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D5328BC9-D2B1-E484-956E-205C576A0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2" name="Image 1" descr="Une image contenant texte, capture d’écran, Police, Icône d’ordinateur&#10;&#10;Description générée automatiquement">
            <a:extLst>
              <a:ext uri="{FF2B5EF4-FFF2-40B4-BE49-F238E27FC236}">
                <a16:creationId xmlns:a16="http://schemas.microsoft.com/office/drawing/2014/main" id="{F15F5B82-85D5-826E-F003-997BBA824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1177253"/>
            <a:ext cx="2343852" cy="4886296"/>
          </a:xfrm>
          <a:prstGeom prst="rect">
            <a:avLst/>
          </a:prstGeom>
        </p:spPr>
      </p:pic>
      <p:pic>
        <p:nvPicPr>
          <p:cNvPr id="13" name="Image 1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450B98B4-EE6E-0DCB-66D1-40AD71338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6018673"/>
            <a:ext cx="2343852" cy="457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93C92C0-C318-F2FD-A31F-ED3BE50C0CAC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9E76FF5A-0B75-BAD9-0108-58107BD209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8" y="1170766"/>
            <a:ext cx="2343853" cy="4892783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FA54BDF2-93B9-64F2-A727-D2197DBCD3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08119" y="5179863"/>
            <a:ext cx="1215683" cy="12156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D30E7D6-2716-3C6F-A532-0C205F1B4B20}"/>
              </a:ext>
            </a:extLst>
          </p:cNvPr>
          <p:cNvSpPr txBox="1"/>
          <p:nvPr/>
        </p:nvSpPr>
        <p:spPr>
          <a:xfrm>
            <a:off x="2055458" y="3556218"/>
            <a:ext cx="5663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la partie basse, nous avons les notifications Exemple : SMS, appels, notifications d’app….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F4437-F348-1ACE-1140-FC770246C6D1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74C199E-2165-19B2-C9F1-01641F95075E}"/>
              </a:ext>
            </a:extLst>
          </p:cNvPr>
          <p:cNvSpPr txBox="1"/>
          <p:nvPr/>
        </p:nvSpPr>
        <p:spPr>
          <a:xfrm>
            <a:off x="2055458" y="1181762"/>
            <a:ext cx="5663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la partie haute nous avons le panneau de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776734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36B70-9B31-1091-6C0C-413F91674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493BA32-A945-E326-15C5-EE071242E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46410EA-F5FD-E885-E8D6-B7DDDBC3E224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ET PARAMETRES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884257F9-6C68-FA4B-51B3-4E1EC840B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2" name="Image 1" descr="Une image contenant texte, capture d’écran, Police, Icône d’ordinateur&#10;&#10;Description générée automatiquement">
            <a:extLst>
              <a:ext uri="{FF2B5EF4-FFF2-40B4-BE49-F238E27FC236}">
                <a16:creationId xmlns:a16="http://schemas.microsoft.com/office/drawing/2014/main" id="{A169E05F-E3CE-F456-9682-4F2D3CB7B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1177253"/>
            <a:ext cx="2343852" cy="4886296"/>
          </a:xfrm>
          <a:prstGeom prst="rect">
            <a:avLst/>
          </a:prstGeom>
        </p:spPr>
      </p:pic>
      <p:pic>
        <p:nvPicPr>
          <p:cNvPr id="13" name="Image 1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BB48CD36-62B0-3A82-831B-97B94B614D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6018673"/>
            <a:ext cx="2343852" cy="457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3BB4602-482B-99E9-292D-6C87BCD80EAD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4" name="Image 1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33F9BAE-332B-7B3C-63FA-6332D47121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52" y="1176410"/>
            <a:ext cx="2345676" cy="45719"/>
          </a:xfrm>
          <a:prstGeom prst="rect">
            <a:avLst/>
          </a:prstGeom>
        </p:spPr>
      </p:pic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316240B-7D9A-D134-AE8A-F36D19415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8" y="1170766"/>
            <a:ext cx="2343853" cy="4892783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CCC7B0F0-8E12-7775-33A3-47370E313C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50960" y="2287745"/>
            <a:ext cx="1215683" cy="12156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5767F9-7050-6ED6-84B3-5925EB7B17CE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DBACF0B-7D8A-FB02-D954-E12795AEFFAB}"/>
              </a:ext>
            </a:extLst>
          </p:cNvPr>
          <p:cNvSpPr txBox="1"/>
          <p:nvPr/>
        </p:nvSpPr>
        <p:spPr>
          <a:xfrm>
            <a:off x="2055458" y="1181762"/>
            <a:ext cx="5663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la partie haute nous avons le panneau de configuration</a:t>
            </a:r>
          </a:p>
          <a:p>
            <a:pPr algn="ctr"/>
            <a:endParaRPr lang="fr-FR" sz="28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l’ouvrir entièrement il suffit de glisser vers le bas</a:t>
            </a:r>
          </a:p>
        </p:txBody>
      </p:sp>
      <p:pic>
        <p:nvPicPr>
          <p:cNvPr id="15" name="Image 14" descr="Une image contenant cercle, Graphique, Caractère coloré, créativité&#10;&#10;Description générée automatiquement">
            <a:extLst>
              <a:ext uri="{FF2B5EF4-FFF2-40B4-BE49-F238E27FC236}">
                <a16:creationId xmlns:a16="http://schemas.microsoft.com/office/drawing/2014/main" id="{49C61BB8-F23A-6FC0-DFB2-D231CAF01F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25" y="7162229"/>
            <a:ext cx="1850000" cy="18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95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33CE0-B80D-EDD7-71B0-61DAC86DE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4F8EAB1A-4D39-824E-5DDB-8117E736CC72}"/>
              </a:ext>
            </a:extLst>
          </p:cNvPr>
          <p:cNvSpPr/>
          <p:nvPr/>
        </p:nvSpPr>
        <p:spPr>
          <a:xfrm rot="3234592">
            <a:off x="13014281" y="-2244637"/>
            <a:ext cx="3638550" cy="35814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F1BF7A2-DF99-D0FA-31B4-65110AF6A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ctogone 1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>
            <a:off x="-1078230" y="5162550"/>
            <a:ext cx="5478780" cy="3001517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" name="Octogone 2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>
            <a:off x="-595646" y="5524500"/>
            <a:ext cx="4443614" cy="2050542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" name="Octogone 3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>
            <a:off x="-904495" y="5324544"/>
            <a:ext cx="5038345" cy="2501195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3" name="Image 12" descr="Une image contenant cercl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C1DBB690-704B-E5DF-769C-6BA1BC98A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7996">
            <a:off x="12990976" y="-2296517"/>
            <a:ext cx="3685160" cy="368516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56AE5FA-8DD1-F65A-D56C-9B029753CFA1}"/>
              </a:ext>
            </a:extLst>
          </p:cNvPr>
          <p:cNvSpPr txBox="1"/>
          <p:nvPr/>
        </p:nvSpPr>
        <p:spPr>
          <a:xfrm>
            <a:off x="1474470" y="209550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DIFFÉRENTS OS </a:t>
            </a:r>
          </a:p>
        </p:txBody>
      </p:sp>
    </p:spTree>
    <p:extLst>
      <p:ext uri="{BB962C8B-B14F-4D97-AF65-F5344CB8AC3E}">
        <p14:creationId xmlns:p14="http://schemas.microsoft.com/office/powerpoint/2010/main" val="544744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1916-F757-840E-288F-13A6830A4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817BA9B7-B10D-AC89-19DF-359DB0ABD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BDC3ED-F16C-3576-0C4F-C742238A4749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ET PARAMETRES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97A5A0F7-D107-5CAF-B590-901B68724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2" name="Image 1" descr="Une image contenant texte, capture d’écran, Police, Icône d’ordinateur&#10;&#10;Description générée automatiquement">
            <a:extLst>
              <a:ext uri="{FF2B5EF4-FFF2-40B4-BE49-F238E27FC236}">
                <a16:creationId xmlns:a16="http://schemas.microsoft.com/office/drawing/2014/main" id="{C60BA287-8742-C1B8-FFE7-69E12BFA2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1177253"/>
            <a:ext cx="2343852" cy="4886296"/>
          </a:xfrm>
          <a:prstGeom prst="rect">
            <a:avLst/>
          </a:prstGeom>
        </p:spPr>
      </p:pic>
      <p:pic>
        <p:nvPicPr>
          <p:cNvPr id="13" name="Image 1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AB557A5D-4525-01AB-C4B8-3D5214A64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6018673"/>
            <a:ext cx="2343852" cy="457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D6218FD-031E-021C-7F38-DA3E7676907B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7E89F72A-E10D-FF40-EF4E-C5FE386BC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8" y="6005246"/>
            <a:ext cx="2343853" cy="58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81C622-0D15-6FF4-352E-B95AA70A0FD4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50B666-EABC-2FB6-65E8-1483702671B4}"/>
              </a:ext>
            </a:extLst>
          </p:cNvPr>
          <p:cNvSpPr txBox="1"/>
          <p:nvPr/>
        </p:nvSpPr>
        <p:spPr>
          <a:xfrm>
            <a:off x="2055457" y="2480210"/>
            <a:ext cx="59169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WI-FI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Elle permet de se connecter à internet grâce à une box</a:t>
            </a:r>
            <a:endParaRPr lang="fr-FR" sz="20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 10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CDABDE15-AA98-6C4D-8381-56ED0786F0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102" y="1176410"/>
            <a:ext cx="2345676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6024C002-7E8B-F983-8B0D-490CE2726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16729" y="4326095"/>
            <a:ext cx="1215683" cy="1215683"/>
          </a:xfrm>
          <a:prstGeom prst="rect">
            <a:avLst/>
          </a:prstGeom>
        </p:spPr>
      </p:pic>
      <p:pic>
        <p:nvPicPr>
          <p:cNvPr id="8" name="Image 7" descr="Une image contenant cercle, Graphique, Caractère coloré, créativité&#10;&#10;Description générée automatiquement">
            <a:extLst>
              <a:ext uri="{FF2B5EF4-FFF2-40B4-BE49-F238E27FC236}">
                <a16:creationId xmlns:a16="http://schemas.microsoft.com/office/drawing/2014/main" id="{C35966AF-0EB9-FAAD-DF94-888483018A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00" y="3771329"/>
            <a:ext cx="1850000" cy="1850000"/>
          </a:xfrm>
          <a:prstGeom prst="rect">
            <a:avLst/>
          </a:prstGeom>
        </p:spPr>
      </p:pic>
      <p:pic>
        <p:nvPicPr>
          <p:cNvPr id="14" name="Image 13" descr="Une image contenant symbole, cercle, logo, Police&#10;&#10;Description générée automatiquement">
            <a:extLst>
              <a:ext uri="{FF2B5EF4-FFF2-40B4-BE49-F238E27FC236}">
                <a16:creationId xmlns:a16="http://schemas.microsoft.com/office/drawing/2014/main" id="{1B1AC188-EEF6-711C-D3FE-B7C806834F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54" y="7217175"/>
            <a:ext cx="1885022" cy="188502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B31D45A-1ED7-1E84-04A4-6BB6D8C4684B}"/>
              </a:ext>
            </a:extLst>
          </p:cNvPr>
          <p:cNvSpPr txBox="1"/>
          <p:nvPr/>
        </p:nvSpPr>
        <p:spPr>
          <a:xfrm>
            <a:off x="2055457" y="1181762"/>
            <a:ext cx="591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le panneau de configuration, il y a des outils et paramètres utiles :</a:t>
            </a:r>
          </a:p>
        </p:txBody>
      </p:sp>
    </p:spTree>
    <p:extLst>
      <p:ext uri="{BB962C8B-B14F-4D97-AF65-F5344CB8AC3E}">
        <p14:creationId xmlns:p14="http://schemas.microsoft.com/office/powerpoint/2010/main" val="2769449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BA4FE-0FC0-62CE-0E7C-53B139EC8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A105738-057B-E63E-BB51-79158E352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E5B6E6B-3944-154A-8F09-BECDA66A4A44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ET PARAMETRES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F3A97B71-580F-A55E-B968-FF50E7381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2" name="Image 1" descr="Une image contenant texte, capture d’écran, Police, Icône d’ordinateur&#10;&#10;Description générée automatiquement">
            <a:extLst>
              <a:ext uri="{FF2B5EF4-FFF2-40B4-BE49-F238E27FC236}">
                <a16:creationId xmlns:a16="http://schemas.microsoft.com/office/drawing/2014/main" id="{5615678B-4676-17CA-5F23-58892B262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1177253"/>
            <a:ext cx="2343852" cy="4886296"/>
          </a:xfrm>
          <a:prstGeom prst="rect">
            <a:avLst/>
          </a:prstGeom>
        </p:spPr>
      </p:pic>
      <p:pic>
        <p:nvPicPr>
          <p:cNvPr id="13" name="Image 1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B0508E03-3787-A4CB-80C0-F8EE6D730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6018673"/>
            <a:ext cx="2343852" cy="457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A29C72A-1E7B-E583-0202-F40DEB80652D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ED17021-F987-B631-7433-D105E52B22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8" y="6005246"/>
            <a:ext cx="2343853" cy="58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B059CE-DC25-33DC-CB84-04EA1245B56E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28652A-0692-D70F-C15E-C14985A9C1E1}"/>
              </a:ext>
            </a:extLst>
          </p:cNvPr>
          <p:cNvSpPr txBox="1"/>
          <p:nvPr/>
        </p:nvSpPr>
        <p:spPr>
          <a:xfrm>
            <a:off x="2055458" y="2397914"/>
            <a:ext cx="58502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BLUETOOTH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permet de se connecter à d’autres appareils sans fil (écouteurs)</a:t>
            </a:r>
            <a:endParaRPr lang="fr-FR" sz="20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 10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3A882F2C-6D44-B54A-C376-B8CCB4B40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102" y="1176410"/>
            <a:ext cx="2345676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A62CFC45-D810-7175-2087-99C7B0A9F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16729" y="4326095"/>
            <a:ext cx="1215683" cy="1215683"/>
          </a:xfrm>
          <a:prstGeom prst="rect">
            <a:avLst/>
          </a:prstGeom>
        </p:spPr>
      </p:pic>
      <p:pic>
        <p:nvPicPr>
          <p:cNvPr id="8" name="Image 7" descr="Une image contenant cercle, Graphique, Caractère coloré, créativité&#10;&#10;Description générée automatiquement">
            <a:extLst>
              <a:ext uri="{FF2B5EF4-FFF2-40B4-BE49-F238E27FC236}">
                <a16:creationId xmlns:a16="http://schemas.microsoft.com/office/drawing/2014/main" id="{41226A79-E42F-7CBA-5A29-DD02934453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2900" y="3771329"/>
            <a:ext cx="1850000" cy="1850000"/>
          </a:xfrm>
          <a:prstGeom prst="rect">
            <a:avLst/>
          </a:prstGeom>
        </p:spPr>
      </p:pic>
      <p:pic>
        <p:nvPicPr>
          <p:cNvPr id="14" name="Image 13" descr="Une image contenant symbole, cercle, logo, Police&#10;&#10;Description générée automatiquement">
            <a:extLst>
              <a:ext uri="{FF2B5EF4-FFF2-40B4-BE49-F238E27FC236}">
                <a16:creationId xmlns:a16="http://schemas.microsoft.com/office/drawing/2014/main" id="{611C8EE1-092B-9A10-580D-547DBA8CD6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54" y="3731025"/>
            <a:ext cx="1885022" cy="1885022"/>
          </a:xfrm>
          <a:prstGeom prst="rect">
            <a:avLst/>
          </a:prstGeom>
        </p:spPr>
      </p:pic>
      <p:pic>
        <p:nvPicPr>
          <p:cNvPr id="15" name="Image 1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28304641-2C61-0C80-A55D-C9B650B844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79" y="6935553"/>
            <a:ext cx="2276816" cy="227681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CAD47B-E45C-E330-0648-B91C67CCAD34}"/>
              </a:ext>
            </a:extLst>
          </p:cNvPr>
          <p:cNvSpPr txBox="1"/>
          <p:nvPr/>
        </p:nvSpPr>
        <p:spPr>
          <a:xfrm>
            <a:off x="2055457" y="1181762"/>
            <a:ext cx="591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le panneau de configuration, il y a des outils et paramètres utiles :</a:t>
            </a:r>
          </a:p>
        </p:txBody>
      </p:sp>
    </p:spTree>
    <p:extLst>
      <p:ext uri="{BB962C8B-B14F-4D97-AF65-F5344CB8AC3E}">
        <p14:creationId xmlns:p14="http://schemas.microsoft.com/office/powerpoint/2010/main" val="731081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C6F57-D449-6143-022A-51428599A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154B1CE0-7817-EAFD-9CE7-F8E26E11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AC9771E-0171-7221-D5A0-5B9AC0074F69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ET PARAMETRES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C1ECE12B-28F2-4C13-0A72-83089F946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2" name="Image 1" descr="Une image contenant texte, capture d’écran, Police, Icône d’ordinateur&#10;&#10;Description générée automatiquement">
            <a:extLst>
              <a:ext uri="{FF2B5EF4-FFF2-40B4-BE49-F238E27FC236}">
                <a16:creationId xmlns:a16="http://schemas.microsoft.com/office/drawing/2014/main" id="{EBED5669-95F3-64E5-4D9A-1381258C9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1177253"/>
            <a:ext cx="2343852" cy="4886296"/>
          </a:xfrm>
          <a:prstGeom prst="rect">
            <a:avLst/>
          </a:prstGeom>
        </p:spPr>
      </p:pic>
      <p:pic>
        <p:nvPicPr>
          <p:cNvPr id="13" name="Image 1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3D56B158-355E-41EB-A192-BD13F4AE7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6018673"/>
            <a:ext cx="2343852" cy="457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AAA6E29-62F8-F51A-DBA6-47110563AB19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9471D36-6E65-AF78-1CC8-82C7862D86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8" y="6005246"/>
            <a:ext cx="2343853" cy="58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3F4985-6E4A-96BA-F299-4D3474985912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E92A35-9755-5956-D4E4-AF392C16C9E8}"/>
              </a:ext>
            </a:extLst>
          </p:cNvPr>
          <p:cNvSpPr txBox="1"/>
          <p:nvPr/>
        </p:nvSpPr>
        <p:spPr>
          <a:xfrm>
            <a:off x="2055458" y="2443634"/>
            <a:ext cx="58502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DONNEES MOBILE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Elles permettent de se connecter à internet avec le réseau 4G ou 5G </a:t>
            </a:r>
            <a:endParaRPr lang="fr-FR" sz="20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 10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4420592D-F28C-2EEA-EDDC-EC7D951989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102" y="1176410"/>
            <a:ext cx="2345676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DBFB8289-C03D-6EAA-0F7F-00C9051763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16729" y="4326095"/>
            <a:ext cx="1215683" cy="1215683"/>
          </a:xfrm>
          <a:prstGeom prst="rect">
            <a:avLst/>
          </a:prstGeom>
        </p:spPr>
      </p:pic>
      <p:pic>
        <p:nvPicPr>
          <p:cNvPr id="14" name="Image 13" descr="Une image contenant symbole, cercle, logo, Police&#10;&#10;Description générée automatiquement">
            <a:extLst>
              <a:ext uri="{FF2B5EF4-FFF2-40B4-BE49-F238E27FC236}">
                <a16:creationId xmlns:a16="http://schemas.microsoft.com/office/drawing/2014/main" id="{438FE722-FD21-CBE9-3030-891DC1E7A4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996" y="3731025"/>
            <a:ext cx="1885022" cy="1885022"/>
          </a:xfrm>
          <a:prstGeom prst="rect">
            <a:avLst/>
          </a:prstGeom>
        </p:spPr>
      </p:pic>
      <p:pic>
        <p:nvPicPr>
          <p:cNvPr id="15" name="Image 1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830DC0F4-9357-17D4-EC8D-5A65FC847D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79" y="3535128"/>
            <a:ext cx="2276816" cy="2276816"/>
          </a:xfrm>
          <a:prstGeom prst="rect">
            <a:avLst/>
          </a:prstGeom>
        </p:spPr>
      </p:pic>
      <p:pic>
        <p:nvPicPr>
          <p:cNvPr id="16" name="Image 15" descr="Une image contenant Graphique, symbole, cercle, Police&#10;&#10;Description générée automatiquement">
            <a:extLst>
              <a:ext uri="{FF2B5EF4-FFF2-40B4-BE49-F238E27FC236}">
                <a16:creationId xmlns:a16="http://schemas.microsoft.com/office/drawing/2014/main" id="{449BFD26-9600-9B6B-0CEC-4FA880DE96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51" y="7231260"/>
            <a:ext cx="2030975" cy="20309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A937F7-13C2-A5E7-45F3-4279B224410E}"/>
              </a:ext>
            </a:extLst>
          </p:cNvPr>
          <p:cNvSpPr txBox="1"/>
          <p:nvPr/>
        </p:nvSpPr>
        <p:spPr>
          <a:xfrm>
            <a:off x="2055457" y="1181762"/>
            <a:ext cx="591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le panneau de configuration, il y a des outils et paramètres utiles :</a:t>
            </a:r>
          </a:p>
        </p:txBody>
      </p:sp>
    </p:spTree>
    <p:extLst>
      <p:ext uri="{BB962C8B-B14F-4D97-AF65-F5344CB8AC3E}">
        <p14:creationId xmlns:p14="http://schemas.microsoft.com/office/powerpoint/2010/main" val="2357584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1BAB2-41E3-3942-8B4D-1E2AF7DAB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3CB044BE-AC1E-4946-3688-F68D4166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1DD246D-7C3D-0857-D0F6-339037AC99A5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ET PARAMETRES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C59C8BC3-98E2-85C5-685B-C7961B2D9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2" name="Image 1" descr="Une image contenant texte, capture d’écran, Police, Icône d’ordinateur&#10;&#10;Description générée automatiquement">
            <a:extLst>
              <a:ext uri="{FF2B5EF4-FFF2-40B4-BE49-F238E27FC236}">
                <a16:creationId xmlns:a16="http://schemas.microsoft.com/office/drawing/2014/main" id="{1D427039-BAD1-EBE8-06B8-5EC47D4C0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1177253"/>
            <a:ext cx="2343852" cy="4886296"/>
          </a:xfrm>
          <a:prstGeom prst="rect">
            <a:avLst/>
          </a:prstGeom>
        </p:spPr>
      </p:pic>
      <p:pic>
        <p:nvPicPr>
          <p:cNvPr id="13" name="Image 1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E578E14A-6522-65D4-0911-747138F87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6018673"/>
            <a:ext cx="2343852" cy="457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B3A43FC-B430-CCE6-A25A-405D1AB885A7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5E39EF49-870C-6FB4-80BC-7588E0B4A4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8" y="6005246"/>
            <a:ext cx="2343853" cy="58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1540CD-A526-4CEF-48D4-7A13F245BE0F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C3477E1-F2DE-A8E1-4B3F-99AC9024A795}"/>
              </a:ext>
            </a:extLst>
          </p:cNvPr>
          <p:cNvSpPr txBox="1"/>
          <p:nvPr/>
        </p:nvSpPr>
        <p:spPr>
          <a:xfrm>
            <a:off x="2055458" y="2525930"/>
            <a:ext cx="58502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MODE NE PAS DERANGER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empêche de recevoir les appels et redirige vers votre messagerie</a:t>
            </a:r>
            <a:endParaRPr lang="fr-FR" sz="20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 10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A45BAC16-3E9C-D979-A4D0-1BA85BD63E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102" y="1176410"/>
            <a:ext cx="2345676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7610455C-FD8E-B6AE-A5FD-1846C59EDB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16729" y="4326095"/>
            <a:ext cx="1215683" cy="1215683"/>
          </a:xfrm>
          <a:prstGeom prst="rect">
            <a:avLst/>
          </a:prstGeom>
        </p:spPr>
      </p:pic>
      <p:pic>
        <p:nvPicPr>
          <p:cNvPr id="15" name="Image 1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E0BCE365-8E1A-7141-BAC1-869BB1B5F4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5471" y="3535128"/>
            <a:ext cx="2276816" cy="2276816"/>
          </a:xfrm>
          <a:prstGeom prst="rect">
            <a:avLst/>
          </a:prstGeom>
        </p:spPr>
      </p:pic>
      <p:pic>
        <p:nvPicPr>
          <p:cNvPr id="8" name="Image 7" descr="Une image contenant Graphique, symbole, cercle, Police&#10;&#10;Description générée automatiquement">
            <a:extLst>
              <a:ext uri="{FF2B5EF4-FFF2-40B4-BE49-F238E27FC236}">
                <a16:creationId xmlns:a16="http://schemas.microsoft.com/office/drawing/2014/main" id="{2436DBBF-7CD4-D40E-B98C-B0C808C798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51" y="3773685"/>
            <a:ext cx="2030975" cy="2030975"/>
          </a:xfrm>
          <a:prstGeom prst="rect">
            <a:avLst/>
          </a:prstGeom>
        </p:spPr>
      </p:pic>
      <p:pic>
        <p:nvPicPr>
          <p:cNvPr id="16" name="Image 15" descr="Une image contenant symbole, capture d’écran, Graphique, signe&#10;&#10;Description générée automatiquement">
            <a:extLst>
              <a:ext uri="{FF2B5EF4-FFF2-40B4-BE49-F238E27FC236}">
                <a16:creationId xmlns:a16="http://schemas.microsoft.com/office/drawing/2014/main" id="{C9F4565F-58F5-AD28-1161-8B07E65DD8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87" y="7289847"/>
            <a:ext cx="1879413" cy="18794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37C70E5-C46B-FB1B-94EF-5D27AB185F52}"/>
              </a:ext>
            </a:extLst>
          </p:cNvPr>
          <p:cNvSpPr txBox="1"/>
          <p:nvPr/>
        </p:nvSpPr>
        <p:spPr>
          <a:xfrm>
            <a:off x="2055457" y="1181762"/>
            <a:ext cx="591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le panneau de configuration, il y a des outils et paramètres utiles :</a:t>
            </a:r>
          </a:p>
        </p:txBody>
      </p:sp>
    </p:spTree>
    <p:extLst>
      <p:ext uri="{BB962C8B-B14F-4D97-AF65-F5344CB8AC3E}">
        <p14:creationId xmlns:p14="http://schemas.microsoft.com/office/powerpoint/2010/main" val="320694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42394-89B8-9865-A8EC-AE3709EF4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4E01DE92-60B3-49BB-0BE3-CF5AADAAA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B58C0D7-4ABC-FE20-572E-084B940D9284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ET PARAMETRES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771354A0-35AA-D86C-D34C-816D09B4A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2" name="Image 1" descr="Une image contenant texte, capture d’écran, Police, Icône d’ordinateur&#10;&#10;Description générée automatiquement">
            <a:extLst>
              <a:ext uri="{FF2B5EF4-FFF2-40B4-BE49-F238E27FC236}">
                <a16:creationId xmlns:a16="http://schemas.microsoft.com/office/drawing/2014/main" id="{1FA34622-FAD1-941A-A10B-650A81A5A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1177253"/>
            <a:ext cx="2343852" cy="4886296"/>
          </a:xfrm>
          <a:prstGeom prst="rect">
            <a:avLst/>
          </a:prstGeom>
        </p:spPr>
      </p:pic>
      <p:pic>
        <p:nvPicPr>
          <p:cNvPr id="13" name="Image 1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C0C6F282-DA3D-E598-5C6C-E77B96706A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6018673"/>
            <a:ext cx="2343852" cy="457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6A7762F-6231-2493-4B88-D0291537AB38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E49A57D5-34B3-AE34-CEFE-059C869803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8" y="6005246"/>
            <a:ext cx="2343853" cy="58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808326-E35A-8D11-F1DC-2CDE6B2DE91A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E45D2F-E5D1-5CEC-0EC0-74C77F58A3EB}"/>
              </a:ext>
            </a:extLst>
          </p:cNvPr>
          <p:cNvSpPr txBox="1"/>
          <p:nvPr/>
        </p:nvSpPr>
        <p:spPr>
          <a:xfrm>
            <a:off x="2055458" y="2471066"/>
            <a:ext cx="58502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MODE ECONOMIE D’ENERGIE</a:t>
            </a:r>
          </a:p>
          <a:p>
            <a:pPr algn="ctr"/>
            <a:r>
              <a:rPr lang="fr-FR" sz="20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réduit les données utilisées de votre tel afin de perdre moins de batterie</a:t>
            </a:r>
            <a:endParaRPr lang="fr-FR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 10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BA0C23DE-6DD1-B147-9CE5-7C7C4BAE27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102" y="1176410"/>
            <a:ext cx="2345676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2885C431-B157-1BFA-4B2F-2366F3627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16729" y="4326095"/>
            <a:ext cx="1215683" cy="1215683"/>
          </a:xfrm>
          <a:prstGeom prst="rect">
            <a:avLst/>
          </a:prstGeom>
        </p:spPr>
      </p:pic>
      <p:pic>
        <p:nvPicPr>
          <p:cNvPr id="8" name="Image 7" descr="Une image contenant Graphique, symbole, cercle, Police&#10;&#10;Description générée automatiquement">
            <a:extLst>
              <a:ext uri="{FF2B5EF4-FFF2-40B4-BE49-F238E27FC236}">
                <a16:creationId xmlns:a16="http://schemas.microsoft.com/office/drawing/2014/main" id="{F940AB94-7423-0923-97BC-5FB656D3F3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4249" y="3773685"/>
            <a:ext cx="2030975" cy="2030975"/>
          </a:xfrm>
          <a:prstGeom prst="rect">
            <a:avLst/>
          </a:prstGeom>
        </p:spPr>
      </p:pic>
      <p:pic>
        <p:nvPicPr>
          <p:cNvPr id="17" name="Image 16" descr="Une image contenant symbole, capture d’écran, Graphique, signe&#10;&#10;Description générée automatiquement">
            <a:extLst>
              <a:ext uri="{FF2B5EF4-FFF2-40B4-BE49-F238E27FC236}">
                <a16:creationId xmlns:a16="http://schemas.microsoft.com/office/drawing/2014/main" id="{19C3427E-C78F-D374-B32A-E001227332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87" y="3613197"/>
            <a:ext cx="1879413" cy="1879413"/>
          </a:xfrm>
          <a:prstGeom prst="rect">
            <a:avLst/>
          </a:prstGeom>
        </p:spPr>
      </p:pic>
      <p:pic>
        <p:nvPicPr>
          <p:cNvPr id="18" name="Image 17" descr="Une image contenant Graphique, graphisme, clipart, conception&#10;&#10;Description générée automatiquement">
            <a:extLst>
              <a:ext uri="{FF2B5EF4-FFF2-40B4-BE49-F238E27FC236}">
                <a16:creationId xmlns:a16="http://schemas.microsoft.com/office/drawing/2014/main" id="{30A916E0-9AA0-1D1F-398A-BE0A5B8C9F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72" y="6977549"/>
            <a:ext cx="1879413" cy="18794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41E6144-831C-F61F-4037-B67EDFD28573}"/>
              </a:ext>
            </a:extLst>
          </p:cNvPr>
          <p:cNvSpPr txBox="1"/>
          <p:nvPr/>
        </p:nvSpPr>
        <p:spPr>
          <a:xfrm>
            <a:off x="2055457" y="1181762"/>
            <a:ext cx="591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le panneau de configuration, il y a des outils et paramètres utiles :</a:t>
            </a:r>
          </a:p>
        </p:txBody>
      </p:sp>
    </p:spTree>
    <p:extLst>
      <p:ext uri="{BB962C8B-B14F-4D97-AF65-F5344CB8AC3E}">
        <p14:creationId xmlns:p14="http://schemas.microsoft.com/office/powerpoint/2010/main" val="3179312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425D0-43CF-55D0-E38D-CAFF2ADF1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3A070464-5C64-78F8-DB90-BE37B3F9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A4077F-9918-2638-2F9A-00E8B10E6435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ET PARAMETRES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7DA96412-ABE5-89C9-ECC2-7793C22F6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2" name="Image 1" descr="Une image contenant texte, capture d’écran, Police, Icône d’ordinateur&#10;&#10;Description générée automatiquement">
            <a:extLst>
              <a:ext uri="{FF2B5EF4-FFF2-40B4-BE49-F238E27FC236}">
                <a16:creationId xmlns:a16="http://schemas.microsoft.com/office/drawing/2014/main" id="{24B7D629-AA65-698A-8EBF-5EBA60178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1177253"/>
            <a:ext cx="2343852" cy="4886296"/>
          </a:xfrm>
          <a:prstGeom prst="rect">
            <a:avLst/>
          </a:prstGeom>
        </p:spPr>
      </p:pic>
      <p:pic>
        <p:nvPicPr>
          <p:cNvPr id="13" name="Image 1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D559072F-F9EC-FB3F-E050-C792E48330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6018673"/>
            <a:ext cx="2343852" cy="457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1B76596-6880-B990-C067-7DD0F35C5489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950D29F-905F-1B26-ACDB-C4A28CCF82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8" y="6005246"/>
            <a:ext cx="2343853" cy="58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A091F2-739C-45A6-2FCB-EB5F7E97A428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F50071-C1A4-A625-4502-383309729D22}"/>
              </a:ext>
            </a:extLst>
          </p:cNvPr>
          <p:cNvSpPr txBox="1"/>
          <p:nvPr/>
        </p:nvSpPr>
        <p:spPr>
          <a:xfrm>
            <a:off x="2055458" y="2480210"/>
            <a:ext cx="58502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MODE AVION</a:t>
            </a:r>
          </a:p>
          <a:p>
            <a:pPr algn="ctr"/>
            <a:r>
              <a:rPr lang="fr-FR" sz="20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coupe toute connexion de votre tel vers un réseau</a:t>
            </a:r>
            <a:endParaRPr lang="fr-FR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 10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44086CB-FAC6-93EF-D9DC-B3FA55D9F4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102" y="1176410"/>
            <a:ext cx="2345676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F7D5BCA0-F966-095A-E92B-9B8BF58CD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16729" y="4326095"/>
            <a:ext cx="1215683" cy="1215683"/>
          </a:xfrm>
          <a:prstGeom prst="rect">
            <a:avLst/>
          </a:prstGeom>
        </p:spPr>
      </p:pic>
      <p:pic>
        <p:nvPicPr>
          <p:cNvPr id="17" name="Image 16" descr="Une image contenant symbole, capture d’écran, Graphique, signe&#10;&#10;Description générée automatiquement">
            <a:extLst>
              <a:ext uri="{FF2B5EF4-FFF2-40B4-BE49-F238E27FC236}">
                <a16:creationId xmlns:a16="http://schemas.microsoft.com/office/drawing/2014/main" id="{A9E93502-23BE-81FF-647E-2134D8F20C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513" y="3613197"/>
            <a:ext cx="1879413" cy="1879413"/>
          </a:xfrm>
          <a:prstGeom prst="rect">
            <a:avLst/>
          </a:prstGeom>
        </p:spPr>
      </p:pic>
      <p:pic>
        <p:nvPicPr>
          <p:cNvPr id="18" name="Image 17" descr="Une image contenant Graphique, graphisme, clipart, conception&#10;&#10;Description générée automatiquement">
            <a:extLst>
              <a:ext uri="{FF2B5EF4-FFF2-40B4-BE49-F238E27FC236}">
                <a16:creationId xmlns:a16="http://schemas.microsoft.com/office/drawing/2014/main" id="{B7D1F1A3-89F3-FFBB-4B18-1575D0C3DE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72" y="6977549"/>
            <a:ext cx="1879413" cy="1879413"/>
          </a:xfrm>
          <a:prstGeom prst="rect">
            <a:avLst/>
          </a:prstGeom>
        </p:spPr>
      </p:pic>
      <p:pic>
        <p:nvPicPr>
          <p:cNvPr id="14" name="Image 1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C0DF3840-596F-0EB9-D3AB-74C9886DE1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01" y="3613197"/>
            <a:ext cx="2080753" cy="208075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043B45D-CABB-5029-7769-4AFA3B9CD129}"/>
              </a:ext>
            </a:extLst>
          </p:cNvPr>
          <p:cNvSpPr txBox="1"/>
          <p:nvPr/>
        </p:nvSpPr>
        <p:spPr>
          <a:xfrm>
            <a:off x="2055457" y="1181762"/>
            <a:ext cx="591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le panneau de configuration, il y a des outils et paramètres utiles :</a:t>
            </a:r>
          </a:p>
        </p:txBody>
      </p:sp>
    </p:spTree>
    <p:extLst>
      <p:ext uri="{BB962C8B-B14F-4D97-AF65-F5344CB8AC3E}">
        <p14:creationId xmlns:p14="http://schemas.microsoft.com/office/powerpoint/2010/main" val="283587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2324A-FD31-7FEB-5124-0C2066387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882BD675-1548-3330-8BA9-98833E740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0070D9E-27CE-E173-9FB6-33370AC15232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ET PARAMETRES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348C293C-5A9D-D768-62CF-25821EDA7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2" name="Image 1" descr="Une image contenant texte, capture d’écran, Police, Icône d’ordinateur&#10;&#10;Description générée automatiquement">
            <a:extLst>
              <a:ext uri="{FF2B5EF4-FFF2-40B4-BE49-F238E27FC236}">
                <a16:creationId xmlns:a16="http://schemas.microsoft.com/office/drawing/2014/main" id="{1A1C016A-5876-9797-C31E-390613338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1177253"/>
            <a:ext cx="2343852" cy="4886296"/>
          </a:xfrm>
          <a:prstGeom prst="rect">
            <a:avLst/>
          </a:prstGeom>
        </p:spPr>
      </p:pic>
      <p:pic>
        <p:nvPicPr>
          <p:cNvPr id="13" name="Image 1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7CCB9646-C164-90C5-9C25-C16000527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6018673"/>
            <a:ext cx="2343852" cy="457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879AEBB-88EF-6238-A15B-F90189CEAF48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0963565-737B-9430-362F-B4B47A9DD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8" y="6005246"/>
            <a:ext cx="2343853" cy="58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2DD61D-E597-1678-B5F9-0C47B92F7C7E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C6BFCF-758F-46B2-1005-6D1832F63972}"/>
              </a:ext>
            </a:extLst>
          </p:cNvPr>
          <p:cNvSpPr txBox="1"/>
          <p:nvPr/>
        </p:nvSpPr>
        <p:spPr>
          <a:xfrm>
            <a:off x="2055458" y="2525930"/>
            <a:ext cx="58502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ROTATION AUTOMATIQUE</a:t>
            </a:r>
          </a:p>
          <a:p>
            <a:pPr algn="ctr"/>
            <a:r>
              <a:rPr lang="fr-FR" sz="20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empêche votre tel de passer en mode paysage</a:t>
            </a:r>
            <a:endParaRPr lang="fr-FR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 10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074EC456-E6FF-69DA-CEBD-7CADCCAF68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102" y="1176410"/>
            <a:ext cx="2345676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77DDAEF4-E1A5-A647-2A3A-56A38F0278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16729" y="4326095"/>
            <a:ext cx="1215683" cy="1215683"/>
          </a:xfrm>
          <a:prstGeom prst="rect">
            <a:avLst/>
          </a:prstGeom>
        </p:spPr>
      </p:pic>
      <p:pic>
        <p:nvPicPr>
          <p:cNvPr id="14" name="Image 13" descr="Une image contenant Graphique, graphisme, clipart, conception&#10;&#10;Description générée automatiquement">
            <a:extLst>
              <a:ext uri="{FF2B5EF4-FFF2-40B4-BE49-F238E27FC236}">
                <a16:creationId xmlns:a16="http://schemas.microsoft.com/office/drawing/2014/main" id="{6A37E0D3-B325-CC48-D50E-423456221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97" y="3662849"/>
            <a:ext cx="1879413" cy="1879413"/>
          </a:xfrm>
          <a:prstGeom prst="rect">
            <a:avLst/>
          </a:prstGeom>
        </p:spPr>
      </p:pic>
      <p:pic>
        <p:nvPicPr>
          <p:cNvPr id="15" name="Image 1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A6665BFF-ED7D-57FB-23C1-C36F6FB6F5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824" y="3613197"/>
            <a:ext cx="2080753" cy="208075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76DA802-DE74-06A0-ADE2-63D5EB6B8642}"/>
              </a:ext>
            </a:extLst>
          </p:cNvPr>
          <p:cNvSpPr txBox="1"/>
          <p:nvPr/>
        </p:nvSpPr>
        <p:spPr>
          <a:xfrm>
            <a:off x="2055457" y="1181762"/>
            <a:ext cx="591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le panneau de configuration, il y a des outils et paramètres utiles :</a:t>
            </a:r>
          </a:p>
        </p:txBody>
      </p:sp>
    </p:spTree>
    <p:extLst>
      <p:ext uri="{BB962C8B-B14F-4D97-AF65-F5344CB8AC3E}">
        <p14:creationId xmlns:p14="http://schemas.microsoft.com/office/powerpoint/2010/main" val="4266222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3A4CD-2798-5D46-001F-A330B18F0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98B15596-3DF5-A49A-6B66-8685D31E0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440CED9-68B1-3C72-FC30-573EC89ED31A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ET PARAMETRES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FF5A3452-5882-A9E7-0513-22E4D5855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pic>
        <p:nvPicPr>
          <p:cNvPr id="2" name="Image 1" descr="Une image contenant texte, capture d’écran, Police, Icône d’ordinateur&#10;&#10;Description générée automatiquement">
            <a:extLst>
              <a:ext uri="{FF2B5EF4-FFF2-40B4-BE49-F238E27FC236}">
                <a16:creationId xmlns:a16="http://schemas.microsoft.com/office/drawing/2014/main" id="{4C793E1B-42C6-A15A-4AF7-9375D48CB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1177253"/>
            <a:ext cx="2343852" cy="4886296"/>
          </a:xfrm>
          <a:prstGeom prst="rect">
            <a:avLst/>
          </a:prstGeom>
        </p:spPr>
      </p:pic>
      <p:pic>
        <p:nvPicPr>
          <p:cNvPr id="13" name="Image 12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5B33B031-09B8-FF8E-9D91-6F5AEAC860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6018673"/>
            <a:ext cx="2343852" cy="457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DAF8662-AE54-7D67-D358-FC8468CEEFBC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57041E7-1536-FA24-FEDF-9C5E4D53D1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8" y="6005246"/>
            <a:ext cx="2343853" cy="58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D58038-05B8-DACD-F0C2-57FD009DF20B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4D2626-204F-D6E3-6AAE-4D8ABDC67E27}"/>
              </a:ext>
            </a:extLst>
          </p:cNvPr>
          <p:cNvSpPr txBox="1"/>
          <p:nvPr/>
        </p:nvSpPr>
        <p:spPr>
          <a:xfrm>
            <a:off x="2055458" y="2599082"/>
            <a:ext cx="5850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LAMPE TORCHE</a:t>
            </a:r>
          </a:p>
          <a:p>
            <a:pPr algn="ctr"/>
            <a:r>
              <a:rPr lang="fr-FR" sz="20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Permet d’allumer le flash de votre tel</a:t>
            </a:r>
            <a:endParaRPr lang="fr-FR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 10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7B5CB6D2-BA39-0FD4-869B-605BCB83E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102" y="1176410"/>
            <a:ext cx="2345676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8EF21131-784D-FBD3-7B94-904F66798B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92929" y="5888195"/>
            <a:ext cx="1215683" cy="1215683"/>
          </a:xfrm>
          <a:prstGeom prst="rect">
            <a:avLst/>
          </a:prstGeom>
        </p:spPr>
      </p:pic>
      <p:pic>
        <p:nvPicPr>
          <p:cNvPr id="14" name="Image 13" descr="Une image contenant Graphique, graphisme, clipart, conception&#10;&#10;Description générée automatiquement">
            <a:extLst>
              <a:ext uri="{FF2B5EF4-FFF2-40B4-BE49-F238E27FC236}">
                <a16:creationId xmlns:a16="http://schemas.microsoft.com/office/drawing/2014/main" id="{74F95B0B-DFA8-4401-6476-38EB521179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528" y="3662849"/>
            <a:ext cx="1879413" cy="1879413"/>
          </a:xfrm>
          <a:prstGeom prst="rect">
            <a:avLst/>
          </a:prstGeom>
        </p:spPr>
      </p:pic>
      <p:pic>
        <p:nvPicPr>
          <p:cNvPr id="8" name="Image 7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BB2EBDC7-C857-F210-251C-DA19AE4CEF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97" y="3720259"/>
            <a:ext cx="1879413" cy="18794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092E592-0232-8A39-D6BF-F1A9B1AAAF7B}"/>
              </a:ext>
            </a:extLst>
          </p:cNvPr>
          <p:cNvSpPr txBox="1"/>
          <p:nvPr/>
        </p:nvSpPr>
        <p:spPr>
          <a:xfrm>
            <a:off x="2055457" y="1181762"/>
            <a:ext cx="591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le panneau de configuration, il y a des outils et paramètres utiles :</a:t>
            </a:r>
          </a:p>
        </p:txBody>
      </p:sp>
    </p:spTree>
    <p:extLst>
      <p:ext uri="{BB962C8B-B14F-4D97-AF65-F5344CB8AC3E}">
        <p14:creationId xmlns:p14="http://schemas.microsoft.com/office/powerpoint/2010/main" val="875891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8E0D-E9C5-58DC-3A7A-9ED57A9F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9E826AC-108E-AD47-30A9-CDB9A6BFD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FB1BD35-3F8C-C9B2-C8DF-D1BF229CC37B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ET PARAMETRES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5699C29B-2181-59CE-8CA2-FD47DB9F7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3D38116-5C82-2EA7-69F1-AF33588C8554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48D000-3CC5-BEDB-F97C-B05422E4656D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296FB1-8DCF-D683-51A2-2FDBD0316F6E}"/>
              </a:ext>
            </a:extLst>
          </p:cNvPr>
          <p:cNvSpPr txBox="1"/>
          <p:nvPr/>
        </p:nvSpPr>
        <p:spPr>
          <a:xfrm>
            <a:off x="2055458" y="1181762"/>
            <a:ext cx="5850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accéder aux paramètres du smartphone, il faut appuyer sur l’icône de rouages</a:t>
            </a:r>
            <a:endParaRPr lang="fr-FR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 10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C0169778-BA78-DF4C-9ABD-B06E2A087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52" y="1176410"/>
            <a:ext cx="2345676" cy="4892782"/>
          </a:xfrm>
          <a:prstGeom prst="rect">
            <a:avLst/>
          </a:prstGeom>
        </p:spPr>
      </p:pic>
      <p:pic>
        <p:nvPicPr>
          <p:cNvPr id="15" name="Image 1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B758706B-6285-B60B-CD1A-81E88F906F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5A8E9D7F-EA56-34CC-952F-6135EE7DEC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78937" y="1810617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1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A6A04-40A7-99DE-E1FA-FE983D257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3773B57C-33F3-BB16-E07A-D7F5C25B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F92A89-9732-E960-7E2F-1482C93A8E36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ET PARAMETRES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6B3710C8-6090-95BA-6C0B-F0A59A168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183A575-493D-D6D7-5488-B554DB74D3EB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2B8744-DB82-C9EF-3956-9060FC85C193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CC56B1-23FA-67B4-A237-8B870C21AC03}"/>
              </a:ext>
            </a:extLst>
          </p:cNvPr>
          <p:cNvSpPr txBox="1"/>
          <p:nvPr/>
        </p:nvSpPr>
        <p:spPr>
          <a:xfrm>
            <a:off x="2055458" y="1181762"/>
            <a:ext cx="58502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accéder au paramètre du smartphone, il faut appuyer sur l’icone de rouages</a:t>
            </a:r>
          </a:p>
          <a:p>
            <a:pPr algn="ctr"/>
            <a:endParaRPr lang="fr-FR" sz="28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Utilisez la barre de recherche pour explorer les paramètres</a:t>
            </a:r>
          </a:p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À vous de jouer !</a:t>
            </a:r>
            <a:endParaRPr lang="fr-FR" sz="28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 10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0BB75A16-0143-A8AD-D8EC-A1E851957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52" y="1176410"/>
            <a:ext cx="2345676" cy="4892782"/>
          </a:xfrm>
          <a:prstGeom prst="rect">
            <a:avLst/>
          </a:prstGeom>
        </p:spPr>
      </p:pic>
      <p:pic>
        <p:nvPicPr>
          <p:cNvPr id="15" name="Image 1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6B247A97-0179-ABF6-A8ED-07605CF8D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892782"/>
          </a:xfrm>
          <a:prstGeom prst="rect">
            <a:avLst/>
          </a:prstGeom>
        </p:spPr>
      </p:pic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0EA0E3F-DB12-7AE2-E5AE-1D2FD633E0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52" y="1164892"/>
            <a:ext cx="2345676" cy="4950158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94AB86A4-75C7-31E6-1762-8F58E5F889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34514" y="4848708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A0DC5-C075-CD5D-8F59-4B48DC8F7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86C98229-A471-1A11-0D42-66D3A19DFF13}"/>
              </a:ext>
            </a:extLst>
          </p:cNvPr>
          <p:cNvSpPr/>
          <p:nvPr/>
        </p:nvSpPr>
        <p:spPr>
          <a:xfrm>
            <a:off x="7321404" y="2358504"/>
            <a:ext cx="3638550" cy="35814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695E9CB-2F27-1385-4269-9F8628E4E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ctogone 1">
            <a:extLst>
              <a:ext uri="{FF2B5EF4-FFF2-40B4-BE49-F238E27FC236}">
                <a16:creationId xmlns:a16="http://schemas.microsoft.com/office/drawing/2014/main" id="{55DCAA83-3C65-F344-14AB-8D1F1461BC39}"/>
              </a:ext>
            </a:extLst>
          </p:cNvPr>
          <p:cNvSpPr/>
          <p:nvPr/>
        </p:nvSpPr>
        <p:spPr>
          <a:xfrm>
            <a:off x="-1078230" y="5162550"/>
            <a:ext cx="5478780" cy="3001517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" name="Octogone 2">
            <a:extLst>
              <a:ext uri="{FF2B5EF4-FFF2-40B4-BE49-F238E27FC236}">
                <a16:creationId xmlns:a16="http://schemas.microsoft.com/office/drawing/2014/main" id="{A61A4A6F-3778-62B3-AA59-A06B25CF31DA}"/>
              </a:ext>
            </a:extLst>
          </p:cNvPr>
          <p:cNvSpPr/>
          <p:nvPr/>
        </p:nvSpPr>
        <p:spPr>
          <a:xfrm>
            <a:off x="-595646" y="5524500"/>
            <a:ext cx="4443614" cy="2050542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" name="Octogone 3">
            <a:extLst>
              <a:ext uri="{FF2B5EF4-FFF2-40B4-BE49-F238E27FC236}">
                <a16:creationId xmlns:a16="http://schemas.microsoft.com/office/drawing/2014/main" id="{A5437BA4-C344-719A-841A-94F55654A711}"/>
              </a:ext>
            </a:extLst>
          </p:cNvPr>
          <p:cNvSpPr/>
          <p:nvPr/>
        </p:nvSpPr>
        <p:spPr>
          <a:xfrm>
            <a:off x="-904495" y="5324544"/>
            <a:ext cx="5038345" cy="2501195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25B50E-19A6-9951-85EF-A568F0EE6E0B}"/>
              </a:ext>
            </a:extLst>
          </p:cNvPr>
          <p:cNvSpPr txBox="1"/>
          <p:nvPr/>
        </p:nvSpPr>
        <p:spPr>
          <a:xfrm>
            <a:off x="1474470" y="209550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DIFFÉRENTS OS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0F72121-9967-DE19-E187-4D9E0A165A67}"/>
              </a:ext>
            </a:extLst>
          </p:cNvPr>
          <p:cNvSpPr/>
          <p:nvPr/>
        </p:nvSpPr>
        <p:spPr>
          <a:xfrm>
            <a:off x="13372991" y="-2850751"/>
            <a:ext cx="3638550" cy="3581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lipart, Graphique, dessin humoristique, conception&#10;&#10;Description générée automatiquement">
            <a:extLst>
              <a:ext uri="{FF2B5EF4-FFF2-40B4-BE49-F238E27FC236}">
                <a16:creationId xmlns:a16="http://schemas.microsoft.com/office/drawing/2014/main" id="{1FFCE804-E335-5209-22EE-E04F1C4AF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7943">
            <a:off x="13692545" y="-2960763"/>
            <a:ext cx="3766364" cy="37663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E0E04E-2C76-AC18-DF7C-0AC9B8F00FC3}"/>
              </a:ext>
            </a:extLst>
          </p:cNvPr>
          <p:cNvSpPr txBox="1"/>
          <p:nvPr/>
        </p:nvSpPr>
        <p:spPr>
          <a:xfrm>
            <a:off x="139495" y="2408289"/>
            <a:ext cx="61651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système d’exploitation, plus communément appelé OS (Operating System) </a:t>
            </a:r>
          </a:p>
          <a:p>
            <a:pPr algn="ctr"/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C’est  ce qui fait fonctionner les fonctions de base du téléphone</a:t>
            </a:r>
          </a:p>
        </p:txBody>
      </p:sp>
      <p:pic>
        <p:nvPicPr>
          <p:cNvPr id="13" name="Image 12" descr="Une image contenant cercl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ED029B43-EBB4-6508-4DE0-BECB10450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191">
            <a:off x="7298098" y="2098503"/>
            <a:ext cx="3685160" cy="36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8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FC2B1-C788-4582-C77A-1AEA492A4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C4A8EE6A-E233-7D21-1DCB-8B4AE9B59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21D9E8B-963F-0C48-A86E-5513F78E4293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WI-FI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5614B1B9-2613-3916-CCCA-CE0051A4A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6C65B50-77BF-5DCE-4F9F-16FC53C8E395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8080E-0959-07AE-B80C-D2386AE18907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490579-5C95-682C-4FB9-0B66F28705A6}"/>
              </a:ext>
            </a:extLst>
          </p:cNvPr>
          <p:cNvSpPr txBox="1"/>
          <p:nvPr/>
        </p:nvSpPr>
        <p:spPr>
          <a:xfrm>
            <a:off x="2118962" y="1873724"/>
            <a:ext cx="58502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vous connecter à un nouveau réseau WI-FI, vous devez aller dans les paramètres</a:t>
            </a:r>
          </a:p>
          <a:p>
            <a:pPr algn="ctr"/>
            <a:endParaRPr lang="fr-FR" sz="2800" b="1" dirty="0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Puis il faut appuyer sur le logo WI-FI</a:t>
            </a:r>
          </a:p>
        </p:txBody>
      </p:sp>
      <p:pic>
        <p:nvPicPr>
          <p:cNvPr id="11" name="Image 10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4182A2B8-1532-8017-3B0B-394F1C73F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52" y="1176410"/>
            <a:ext cx="2345676" cy="4892782"/>
          </a:xfrm>
          <a:prstGeom prst="rect">
            <a:avLst/>
          </a:prstGeom>
        </p:spPr>
      </p:pic>
      <p:pic>
        <p:nvPicPr>
          <p:cNvPr id="15" name="Image 1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8E356AE6-0441-D374-909E-8A3E91E8A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892782"/>
          </a:xfrm>
          <a:prstGeom prst="rect">
            <a:avLst/>
          </a:prstGeom>
        </p:spPr>
      </p:pic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79B9249-CF00-546F-17C3-6E16CE29B1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52" y="1164892"/>
            <a:ext cx="2345676" cy="4950158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CD19DADD-CE5E-C6D9-478A-1A7C8C9B19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23661" y="3632546"/>
            <a:ext cx="1215683" cy="1215683"/>
          </a:xfrm>
          <a:prstGeom prst="rect">
            <a:avLst/>
          </a:prstGeom>
        </p:spPr>
      </p:pic>
      <p:pic>
        <p:nvPicPr>
          <p:cNvPr id="2" name="Image 1" descr="Une image contenant cercle, Graphique, Caractère coloré, créativité&#10;&#10;Description générée automatiquement">
            <a:extLst>
              <a:ext uri="{FF2B5EF4-FFF2-40B4-BE49-F238E27FC236}">
                <a16:creationId xmlns:a16="http://schemas.microsoft.com/office/drawing/2014/main" id="{88D9A388-06F8-F42F-5244-CC30F1F097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15" y="4982267"/>
            <a:ext cx="1653585" cy="16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38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D9BC4-73B2-3B51-0CC6-1BFA14F05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C73E952-535A-97C5-4217-F00751C68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29CCA8F-6485-2E1C-6B5A-1AF191DC861D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WI-FI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383A00E0-FEA1-0828-28F0-BA453DCF9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188A936-FB8D-CD8E-CA2B-85AA35061E59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D3292-B555-E8EC-B96B-A555A0D6124F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B28B45-7B3D-3467-7834-A24095433C54}"/>
              </a:ext>
            </a:extLst>
          </p:cNvPr>
          <p:cNvSpPr txBox="1"/>
          <p:nvPr/>
        </p:nvSpPr>
        <p:spPr>
          <a:xfrm>
            <a:off x="2118962" y="1873724"/>
            <a:ext cx="5850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Appuyez à nouveau sur le logo WI-FI</a:t>
            </a:r>
          </a:p>
        </p:txBody>
      </p:sp>
      <p:pic>
        <p:nvPicPr>
          <p:cNvPr id="11" name="Image 10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CC55B74-82A8-004D-13E4-B2E65A46A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52" y="1176410"/>
            <a:ext cx="2345676" cy="4892782"/>
          </a:xfrm>
          <a:prstGeom prst="rect">
            <a:avLst/>
          </a:prstGeom>
        </p:spPr>
      </p:pic>
      <p:pic>
        <p:nvPicPr>
          <p:cNvPr id="15" name="Image 1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C76FD504-41ED-F2B1-0FAE-7FEA9C2C5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892782"/>
          </a:xfrm>
          <a:prstGeom prst="rect">
            <a:avLst/>
          </a:prstGeom>
        </p:spPr>
      </p:pic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DD1B9D5-C89B-78AA-CD1F-EDC2E3895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52" y="1164892"/>
            <a:ext cx="2345676" cy="4950158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7545A9A-00B0-E805-4915-37B757A773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218" y="1170650"/>
            <a:ext cx="2347510" cy="4944399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4834B9B6-DDD8-01F9-514E-7CE4D24BEF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23661" y="3632546"/>
            <a:ext cx="1215683" cy="1215683"/>
          </a:xfrm>
          <a:prstGeom prst="rect">
            <a:avLst/>
          </a:prstGeom>
        </p:spPr>
      </p:pic>
      <p:pic>
        <p:nvPicPr>
          <p:cNvPr id="8" name="Image 7" descr="Une image contenant cercle, Graphique, Caractère coloré, créativité&#10;&#10;Description générée automatiquement">
            <a:extLst>
              <a:ext uri="{FF2B5EF4-FFF2-40B4-BE49-F238E27FC236}">
                <a16:creationId xmlns:a16="http://schemas.microsoft.com/office/drawing/2014/main" id="{279797E9-D65E-F439-854F-504BC0128A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64" y="2853334"/>
            <a:ext cx="2689550" cy="26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63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FA02A-99DE-C1D9-7CB7-51AD63F7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14C9D96-E45F-557E-5D98-55A11C2A0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1701B18-BF53-9088-EBF3-CA0481E97A0B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CONNEXION WI-FI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55A22300-9737-9F65-3C09-C287DF2C1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C8A6033-3A13-6513-D8E2-EAFD8B6A284C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B92C17-9F3F-E056-FE85-3BCB79466950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2CE8E5-A0C5-0847-2EED-61E28A7DE9DB}"/>
              </a:ext>
            </a:extLst>
          </p:cNvPr>
          <p:cNvSpPr txBox="1"/>
          <p:nvPr/>
        </p:nvSpPr>
        <p:spPr>
          <a:xfrm>
            <a:off x="2118962" y="1873724"/>
            <a:ext cx="5850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reste plus qu’à appuyer sur le réseau voulu et écrire le mot de passe WI-FI</a:t>
            </a:r>
          </a:p>
        </p:txBody>
      </p:sp>
      <p:pic>
        <p:nvPicPr>
          <p:cNvPr id="11" name="Image 10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CDD7B30-6490-B476-B5A0-14B3DBBBD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52" y="1176410"/>
            <a:ext cx="2345676" cy="4892782"/>
          </a:xfrm>
          <a:prstGeom prst="rect">
            <a:avLst/>
          </a:prstGeom>
        </p:spPr>
      </p:pic>
      <p:pic>
        <p:nvPicPr>
          <p:cNvPr id="15" name="Image 14" descr="Une image contenant texte, capture d’écran, Système d’exploitation, multimédia&#10;&#10;Description générée automatiquement">
            <a:extLst>
              <a:ext uri="{FF2B5EF4-FFF2-40B4-BE49-F238E27FC236}">
                <a16:creationId xmlns:a16="http://schemas.microsoft.com/office/drawing/2014/main" id="{B0734DDA-B3E2-06B0-5E67-BAA839CF2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0" y="1170651"/>
            <a:ext cx="2343852" cy="4892782"/>
          </a:xfrm>
          <a:prstGeom prst="rect">
            <a:avLst/>
          </a:prstGeom>
        </p:spPr>
      </p:pic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EE1A3AB-02FE-B881-CD51-FF734CBF7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52" y="1164892"/>
            <a:ext cx="2345676" cy="4950158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5868327-8425-1F8E-9BEC-33C3C69FAB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218" y="1170650"/>
            <a:ext cx="2347510" cy="4944399"/>
          </a:xfrm>
          <a:prstGeom prst="rect">
            <a:avLst/>
          </a:prstGeom>
        </p:spPr>
      </p:pic>
      <p:pic>
        <p:nvPicPr>
          <p:cNvPr id="8" name="Image 7" descr="Une image contenant cercle, Graphique, Caractère coloré, créativité&#10;&#10;Description générée automatiquement">
            <a:extLst>
              <a:ext uri="{FF2B5EF4-FFF2-40B4-BE49-F238E27FC236}">
                <a16:creationId xmlns:a16="http://schemas.microsoft.com/office/drawing/2014/main" id="{D3873612-E8E9-05B5-FE6B-4D673DA924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64" y="3258719"/>
            <a:ext cx="2373336" cy="2373336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14F30AF-BD85-67A8-0155-979511848A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78" y="1170649"/>
            <a:ext cx="2317250" cy="4904301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28565B8C-900E-77FC-AB9F-3AA9CE3F81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55845" y="5929568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0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6BF90-3BF4-AE9E-6358-8BAA96F1B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E834C58-195E-8035-8BDA-3DABDFE8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301A836-AB15-BD0A-CA3B-D328B3D77DEE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APPELS/SMS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4DD06EA6-8DA2-B0C4-9343-834A64750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45D408A-89F7-EDCF-0015-598D9DACCC15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580EB-773A-9300-2A3B-3801CDF55DDA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366B50-3AE6-0099-B91F-3F50349E35F9}"/>
              </a:ext>
            </a:extLst>
          </p:cNvPr>
          <p:cNvSpPr txBox="1"/>
          <p:nvPr/>
        </p:nvSpPr>
        <p:spPr>
          <a:xfrm>
            <a:off x="2118962" y="2714972"/>
            <a:ext cx="5850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passer un appel il  faut appuyer sur l’icone téléphone</a:t>
            </a:r>
          </a:p>
        </p:txBody>
      </p:sp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762551F-B9F1-7473-9B99-757147069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53" y="1170649"/>
            <a:ext cx="2317250" cy="4904301"/>
          </a:xfrm>
          <a:prstGeom prst="rect">
            <a:avLst/>
          </a:prstGeom>
        </p:spPr>
      </p:pic>
      <p:pic>
        <p:nvPicPr>
          <p:cNvPr id="2" name="Image 1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2A2AB71-AE69-03FB-329E-5371BA762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EB1BED76-AD31-1869-5482-512797EB6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78937" y="5627106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99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E5CE2-D504-40F2-AB5B-6B9871321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18427147-758D-FAFB-3B16-5F38E741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F7DF01D-D287-B7E2-583F-BEDE3B3412FB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APPELS/SMS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3B613B42-7686-4CC1-49AD-97A51ED76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01CA1C1-EC65-334C-A4AD-1C77730D650D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E8A559-8DA9-726B-10D3-7356DADDD7A2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698E1B-D1E5-D34B-0591-B0D094C6C210}"/>
              </a:ext>
            </a:extLst>
          </p:cNvPr>
          <p:cNvSpPr txBox="1"/>
          <p:nvPr/>
        </p:nvSpPr>
        <p:spPr>
          <a:xfrm>
            <a:off x="2118962" y="2427317"/>
            <a:ext cx="58502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Vous avez directement accès à vos derniers appels </a:t>
            </a: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(il suffit d’appuyer sur le correspondant pour le rappeler )</a:t>
            </a:r>
          </a:p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Vous pouvez aussi taper un numéro pour l’appeler</a:t>
            </a:r>
          </a:p>
        </p:txBody>
      </p:sp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3996980-6A81-1F36-38C4-373BA5AE0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53" y="1170649"/>
            <a:ext cx="2317250" cy="4904301"/>
          </a:xfrm>
          <a:prstGeom prst="rect">
            <a:avLst/>
          </a:prstGeom>
        </p:spPr>
      </p:pic>
      <p:pic>
        <p:nvPicPr>
          <p:cNvPr id="2" name="Image 1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0021D686-C76B-C814-1F38-B333EA36C2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39C0F49-2BF6-9E13-7E4C-81695124F4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0648"/>
            <a:ext cx="2343851" cy="4904301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DCF61C84-FF28-9477-0148-816FB67B60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03952" y="5918132"/>
            <a:ext cx="1215683" cy="12156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85D2754-5ED9-A61E-4357-12E2860B1E81}"/>
              </a:ext>
            </a:extLst>
          </p:cNvPr>
          <p:cNvSpPr txBox="1"/>
          <p:nvPr/>
        </p:nvSpPr>
        <p:spPr>
          <a:xfrm>
            <a:off x="2118962" y="1434812"/>
            <a:ext cx="5850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passer un appel il  faut appuyer sur l’icone téléphone</a:t>
            </a:r>
          </a:p>
        </p:txBody>
      </p:sp>
    </p:spTree>
    <p:extLst>
      <p:ext uri="{BB962C8B-B14F-4D97-AF65-F5344CB8AC3E}">
        <p14:creationId xmlns:p14="http://schemas.microsoft.com/office/powerpoint/2010/main" val="3237737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DB1EC-42B4-85D7-C695-F5AE81B4F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FEEF24C-159A-A6B7-5B84-168EFFD45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BA38F5E-4833-E049-8E0F-6E32D7D34609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APPELS/SMS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668C9224-3617-1BAB-892E-46D3FD514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4D59E6D-49BE-0838-10DB-0932C33BF40F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8CEEDC-21B5-6AA8-940B-5A63BF2A417F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7DD2CD8-4632-AB8D-835E-3136B2CA3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53" y="1170649"/>
            <a:ext cx="2317250" cy="4904301"/>
          </a:xfrm>
          <a:prstGeom prst="rect">
            <a:avLst/>
          </a:prstGeom>
        </p:spPr>
      </p:pic>
      <p:pic>
        <p:nvPicPr>
          <p:cNvPr id="2" name="Image 1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AA79F4A-2336-088E-81A9-13B0085F4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3683B63-5866-CC3E-4F58-8C75B1E82E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0648"/>
            <a:ext cx="2343851" cy="4904301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45F34373-3970-DEB4-3E12-00F298A94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03952" y="5918132"/>
            <a:ext cx="1215683" cy="12156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0B4F63-8D1B-9EE1-3F0C-E56136A3B3D6}"/>
              </a:ext>
            </a:extLst>
          </p:cNvPr>
          <p:cNvSpPr txBox="1"/>
          <p:nvPr/>
        </p:nvSpPr>
        <p:spPr>
          <a:xfrm>
            <a:off x="2118962" y="2737451"/>
            <a:ext cx="5850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accéder aux contacts, il suffit d’appuyer sur le bouton de retour en bas à gauche</a:t>
            </a:r>
          </a:p>
          <a:p>
            <a:pPr algn="ctr"/>
            <a:endParaRPr lang="fr-FR" sz="28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29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B883F-42DE-B4DA-6F39-E9A761010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8389F9D7-60A9-8972-EE1E-968EFAE5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1729F0E-1B87-E68A-3D17-07DF626DF1CA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APPELS/SMS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FB62AEAC-58E4-890F-5D85-BD98B8445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760FE16-A77F-9EA4-9F2F-F7B9BD11B687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9111BF-4BEE-3DB5-9EE5-35E774E46FCC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0B7749-CACE-D32B-2544-7DEE6FCFE3EF}"/>
              </a:ext>
            </a:extLst>
          </p:cNvPr>
          <p:cNvSpPr txBox="1"/>
          <p:nvPr/>
        </p:nvSpPr>
        <p:spPr>
          <a:xfrm>
            <a:off x="2118962" y="2508851"/>
            <a:ext cx="58502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Vous pouvez cliquer sur vos contacts pour voir leur numéro ou les appeler</a:t>
            </a:r>
          </a:p>
          <a:p>
            <a:pPr algn="ctr"/>
            <a:endParaRPr lang="fr-FR" sz="28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Vous pouvez aussi créer un nouveau contact</a:t>
            </a:r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DACAFCA-6528-3BC5-2D96-83F8939F2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53" y="1170649"/>
            <a:ext cx="2317250" cy="4904301"/>
          </a:xfrm>
          <a:prstGeom prst="rect">
            <a:avLst/>
          </a:prstGeom>
        </p:spPr>
      </p:pic>
      <p:pic>
        <p:nvPicPr>
          <p:cNvPr id="2" name="Image 1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8C0B7D18-8D03-C177-02DB-476D8F0750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BCB56EB-07CA-434C-1D31-11E878A2A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0648"/>
            <a:ext cx="2343851" cy="4904301"/>
          </a:xfrm>
          <a:prstGeom prst="rect">
            <a:avLst/>
          </a:prstGeom>
        </p:spPr>
      </p:pic>
      <p:pic>
        <p:nvPicPr>
          <p:cNvPr id="8" name="Image 7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CF10B36D-6763-6198-0526-C68200E47B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301" y="1161055"/>
            <a:ext cx="2343850" cy="4913894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27495D9E-914D-66D6-8353-523406293D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1304" y="1918804"/>
            <a:ext cx="1215683" cy="12156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D134C8E-C4C5-0A0E-A9CF-B5D70602E624}"/>
              </a:ext>
            </a:extLst>
          </p:cNvPr>
          <p:cNvSpPr txBox="1"/>
          <p:nvPr/>
        </p:nvSpPr>
        <p:spPr>
          <a:xfrm>
            <a:off x="2128106" y="1356707"/>
            <a:ext cx="5850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accéder aux contacts, il suffit d’appuyer sur le bouton de retour en bas à gauche</a:t>
            </a:r>
          </a:p>
          <a:p>
            <a:pPr algn="ctr"/>
            <a:endParaRPr lang="fr-FR" sz="28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40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D69BD-8F1D-E11B-A246-21A000911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8ABFDF3B-A606-4A7C-CE94-F2B19D22D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7093517-D50C-14D7-C0E7-91606264D465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APPELS/SMS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B7581D11-FD60-A546-AD57-7155CD714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AD714A0-37D7-63A3-A83A-E8CC9E75F3FD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E59DD-FEE5-2B81-6226-43A34DB2F91F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0CE085-C675-2B18-C3CF-8C47F61C4D9B}"/>
              </a:ext>
            </a:extLst>
          </p:cNvPr>
          <p:cNvSpPr txBox="1"/>
          <p:nvPr/>
        </p:nvSpPr>
        <p:spPr>
          <a:xfrm>
            <a:off x="2118962" y="1521299"/>
            <a:ext cx="585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ne reste plus qu’à entrer le nom de votre contact ainsi que son numéro</a:t>
            </a:r>
          </a:p>
          <a:p>
            <a:pPr algn="ctr"/>
            <a:endParaRPr lang="fr-FR" sz="28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Ensuite, vous pouvez l’enregistrer !</a:t>
            </a:r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E86EF95-1340-AC24-8837-1AD887258B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53" y="1170649"/>
            <a:ext cx="2317250" cy="4904301"/>
          </a:xfrm>
          <a:prstGeom prst="rect">
            <a:avLst/>
          </a:prstGeom>
        </p:spPr>
      </p:pic>
      <p:pic>
        <p:nvPicPr>
          <p:cNvPr id="2" name="Image 1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26DA7A1F-9FAB-B8C4-D6A0-4A8F0E6F9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39E6BBB-3310-514E-3A43-79C2DA0E1D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0648"/>
            <a:ext cx="2343851" cy="4904301"/>
          </a:xfrm>
          <a:prstGeom prst="rect">
            <a:avLst/>
          </a:prstGeom>
        </p:spPr>
      </p:pic>
      <p:pic>
        <p:nvPicPr>
          <p:cNvPr id="8" name="Image 7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B6B3D0AF-7E54-F163-E0F5-7B592BAAB3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301" y="1161055"/>
            <a:ext cx="2343850" cy="4913894"/>
          </a:xfrm>
          <a:prstGeom prst="rect">
            <a:avLst/>
          </a:prstGeom>
        </p:spPr>
      </p:pic>
      <p:pic>
        <p:nvPicPr>
          <p:cNvPr id="14" name="Image 1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7551E8E7-0E0F-BAE4-063B-CF2C3DA2F6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53" y="1161053"/>
            <a:ext cx="2317250" cy="491389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0D84B310-1444-DBE1-5A72-FEF867D53E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59384" y="5918132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79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981D0-9D24-D345-27E5-C125EFBCC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8FF57C23-130F-92A7-6CD8-C874CABD4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8E50FD-14B7-A44A-6637-37E94B44546E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APPELS/SMS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04233F89-4025-8B00-98C0-80B3405D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C8CC727-6138-B500-EBD8-C1BFE0E73CF2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F555FD-2726-1C1F-5582-5252E7B6A3F9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5241A7-0C45-5918-8BEE-637253EA83BB}"/>
              </a:ext>
            </a:extLst>
          </p:cNvPr>
          <p:cNvSpPr txBox="1"/>
          <p:nvPr/>
        </p:nvSpPr>
        <p:spPr>
          <a:xfrm>
            <a:off x="2118962" y="1521299"/>
            <a:ext cx="5850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envoyer un SMS, appuyez sur l’icône message </a:t>
            </a:r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4" name="Image 1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B78FD5DE-D90A-6397-51BD-F00617B15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78" y="1161053"/>
            <a:ext cx="2317250" cy="4913895"/>
          </a:xfrm>
          <a:prstGeom prst="rect">
            <a:avLst/>
          </a:prstGeom>
        </p:spPr>
      </p:pic>
      <p:pic>
        <p:nvPicPr>
          <p:cNvPr id="4" name="Image 3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BC7901EF-A3F5-9D24-C373-B27D1FD754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6CAC4174-A906-B5EC-B1E8-C50469B940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86778" y="5686389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F363F-B594-BD1E-70B2-F29D1946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351F1EF-A6F6-7F05-938E-7A9787B7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767BEA-2F2F-CF4F-590C-E9094D786B8F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APPELS/SMS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750CD9CD-3271-DFB7-6622-E86248D8D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35E57B-00F4-8ABB-E490-E3AA8920FD9C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C67D5-C2D0-6648-458B-BDB6FC0E07AB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A4AEF9-2B2D-AD4C-3E7E-D57615A7E152}"/>
              </a:ext>
            </a:extLst>
          </p:cNvPr>
          <p:cNvSpPr txBox="1"/>
          <p:nvPr/>
        </p:nvSpPr>
        <p:spPr>
          <a:xfrm>
            <a:off x="2118962" y="2325971"/>
            <a:ext cx="58502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Vous pouvez voir vos anciennes conversations, il suffit d’appuyer dessus</a:t>
            </a:r>
          </a:p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SMS non lu seront en surbrillance ou accompagné d’un petit chiffre</a:t>
            </a:r>
          </a:p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0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4" name="Image 1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B612C127-9F12-82F7-E421-AED6DB88F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78" y="1161053"/>
            <a:ext cx="2317250" cy="4913895"/>
          </a:xfrm>
          <a:prstGeom prst="rect">
            <a:avLst/>
          </a:prstGeom>
        </p:spPr>
      </p:pic>
      <p:pic>
        <p:nvPicPr>
          <p:cNvPr id="4" name="Image 3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DBD31AC7-65CC-DFF7-C1F7-196EF8A56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FD8E29D-EFB7-6AC2-AC81-F6AC95CC9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2022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B1380910-6B62-89D2-A0E6-02DC64FDCF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94620" y="2699074"/>
            <a:ext cx="1215683" cy="121568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F2F857F-B531-DBB2-D30E-E31C087D701E}"/>
              </a:ext>
            </a:extLst>
          </p:cNvPr>
          <p:cNvSpPr txBox="1"/>
          <p:nvPr/>
        </p:nvSpPr>
        <p:spPr>
          <a:xfrm>
            <a:off x="2118962" y="1521299"/>
            <a:ext cx="5850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envoyer un SMS, appuyez sur l’icône message </a:t>
            </a:r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65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715F5-2EDB-4896-D5C5-99D514ED7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A5230F5D-DE15-2E02-6052-B318BB255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ctogone 1">
            <a:extLst>
              <a:ext uri="{FF2B5EF4-FFF2-40B4-BE49-F238E27FC236}">
                <a16:creationId xmlns:a16="http://schemas.microsoft.com/office/drawing/2014/main" id="{CB0AFBBC-7AA1-F968-26D3-BC20528F8086}"/>
              </a:ext>
            </a:extLst>
          </p:cNvPr>
          <p:cNvSpPr/>
          <p:nvPr/>
        </p:nvSpPr>
        <p:spPr>
          <a:xfrm>
            <a:off x="-1078230" y="5162550"/>
            <a:ext cx="5478780" cy="3001517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" name="Octogone 2">
            <a:extLst>
              <a:ext uri="{FF2B5EF4-FFF2-40B4-BE49-F238E27FC236}">
                <a16:creationId xmlns:a16="http://schemas.microsoft.com/office/drawing/2014/main" id="{CE0D38AC-8783-2525-C67D-D7C20CC4645A}"/>
              </a:ext>
            </a:extLst>
          </p:cNvPr>
          <p:cNvSpPr/>
          <p:nvPr/>
        </p:nvSpPr>
        <p:spPr>
          <a:xfrm>
            <a:off x="-595646" y="5524500"/>
            <a:ext cx="4443614" cy="2050542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" name="Octogone 3">
            <a:extLst>
              <a:ext uri="{FF2B5EF4-FFF2-40B4-BE49-F238E27FC236}">
                <a16:creationId xmlns:a16="http://schemas.microsoft.com/office/drawing/2014/main" id="{1A232D31-FCE5-B614-C3BA-1C719C786EC7}"/>
              </a:ext>
            </a:extLst>
          </p:cNvPr>
          <p:cNvSpPr/>
          <p:nvPr/>
        </p:nvSpPr>
        <p:spPr>
          <a:xfrm>
            <a:off x="-904495" y="5324544"/>
            <a:ext cx="5038345" cy="2501195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2096950-8772-80FA-159D-14EAA6A86138}"/>
              </a:ext>
            </a:extLst>
          </p:cNvPr>
          <p:cNvSpPr/>
          <p:nvPr/>
        </p:nvSpPr>
        <p:spPr>
          <a:xfrm>
            <a:off x="7467468" y="2343150"/>
            <a:ext cx="3638550" cy="3581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lipart, Graphique, dessin humoristique, conception&#10;&#10;Description générée automatiquement">
            <a:extLst>
              <a:ext uri="{FF2B5EF4-FFF2-40B4-BE49-F238E27FC236}">
                <a16:creationId xmlns:a16="http://schemas.microsoft.com/office/drawing/2014/main" id="{DD676EEE-CDC2-CFBF-215B-4394DACBA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367">
            <a:off x="7409730" y="2250669"/>
            <a:ext cx="3766364" cy="37663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AD30613-A777-7B4D-0067-FD3B4AACAB34}"/>
              </a:ext>
            </a:extLst>
          </p:cNvPr>
          <p:cNvSpPr txBox="1"/>
          <p:nvPr/>
        </p:nvSpPr>
        <p:spPr>
          <a:xfrm>
            <a:off x="731653" y="2319670"/>
            <a:ext cx="5663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Android</a:t>
            </a:r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c’est l’OS le plus répandu, il est inclus dans la quasi-totalité des smartphones et offre beaucoup de liberté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C479066-331B-3479-1503-5C4C310E7D1D}"/>
              </a:ext>
            </a:extLst>
          </p:cNvPr>
          <p:cNvSpPr/>
          <p:nvPr/>
        </p:nvSpPr>
        <p:spPr>
          <a:xfrm rot="3252069">
            <a:off x="12889286" y="-2369432"/>
            <a:ext cx="3638550" cy="3581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clipart, Graphique, conception, créativité&#10;&#10;Description générée automatiquement">
            <a:extLst>
              <a:ext uri="{FF2B5EF4-FFF2-40B4-BE49-F238E27FC236}">
                <a16:creationId xmlns:a16="http://schemas.microsoft.com/office/drawing/2014/main" id="{178F67A2-7063-83E9-CDCD-5278BB497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4137">
            <a:off x="12851867" y="-2915816"/>
            <a:ext cx="3713386" cy="371338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254F0E5-AF50-8E8F-511D-A635952B4503}"/>
              </a:ext>
            </a:extLst>
          </p:cNvPr>
          <p:cNvSpPr/>
          <p:nvPr/>
        </p:nvSpPr>
        <p:spPr>
          <a:xfrm rot="15587327">
            <a:off x="12143357" y="8210111"/>
            <a:ext cx="3638550" cy="35814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cercl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7DC72344-AFAB-766B-2482-D49C6E1F5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99518">
            <a:off x="12120051" y="7950110"/>
            <a:ext cx="3685160" cy="368516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51F4699-C069-A3F3-0AB8-1F3421E99F38}"/>
              </a:ext>
            </a:extLst>
          </p:cNvPr>
          <p:cNvSpPr txBox="1"/>
          <p:nvPr/>
        </p:nvSpPr>
        <p:spPr>
          <a:xfrm>
            <a:off x="1474470" y="209550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DIFFÉRENTS OS </a:t>
            </a:r>
          </a:p>
        </p:txBody>
      </p:sp>
    </p:spTree>
    <p:extLst>
      <p:ext uri="{BB962C8B-B14F-4D97-AF65-F5344CB8AC3E}">
        <p14:creationId xmlns:p14="http://schemas.microsoft.com/office/powerpoint/2010/main" val="122992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B3B9B-3887-B744-BCD3-18CFEDCEC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BE9D203-7AA1-AEE8-C730-3D42BCD8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8B3E52-344A-A925-E941-877CBF9C539A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APPELS/SMS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E37B1988-60A6-F4B8-546A-D32A90C45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598AF31-34C9-10E0-27F8-E26066D7ED8B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D34F77-BEB8-4661-6FCB-BC040AF08930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CF2A75-1C15-B35A-24BA-86CEA8F9BDC6}"/>
              </a:ext>
            </a:extLst>
          </p:cNvPr>
          <p:cNvSpPr txBox="1"/>
          <p:nvPr/>
        </p:nvSpPr>
        <p:spPr>
          <a:xfrm>
            <a:off x="2118961" y="1521299"/>
            <a:ext cx="69678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arrivant sur la conversation,</a:t>
            </a:r>
          </a:p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est possible d’envoyer un nouveau message ou différents médias </a:t>
            </a:r>
          </a:p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 photo, message audio, GIF …)</a:t>
            </a:r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4" name="Image 1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522CD6BB-68F3-AB86-CEF5-48474B216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78" y="1161053"/>
            <a:ext cx="2317250" cy="4913895"/>
          </a:xfrm>
          <a:prstGeom prst="rect">
            <a:avLst/>
          </a:prstGeom>
        </p:spPr>
      </p:pic>
      <p:pic>
        <p:nvPicPr>
          <p:cNvPr id="4" name="Image 3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FD851130-F860-0027-F3D6-E602ADAC4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DF07522-390A-254C-540B-0D709F2E36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2022" cy="4892782"/>
          </a:xfrm>
          <a:prstGeom prst="rect">
            <a:avLst/>
          </a:prstGeom>
        </p:spPr>
      </p:pic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7749509E-ED64-AC10-492E-E8FF65E079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161053"/>
            <a:ext cx="2343853" cy="4910666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26B39D9E-9CFF-6DB3-BE5B-071BEE3718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64261" y="5949651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1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4C829-C174-03CA-5E76-3B05602BB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87672CA1-8E71-DF7A-B3A5-8BEB5B35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238496B-CCCE-AA83-B28C-EBA065824C81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NAVIGUER SUR INTENET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15A704B4-8F64-8AFA-EF72-F0FAA2540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A5A7DA0-6DD0-18A1-D50F-73AD31B7B2BB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F153AB-F18F-D042-833D-99FBAAE9F6A8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40AD982-566D-C230-723E-B5F05521720F}"/>
              </a:ext>
            </a:extLst>
          </p:cNvPr>
          <p:cNvSpPr txBox="1"/>
          <p:nvPr/>
        </p:nvSpPr>
        <p:spPr>
          <a:xfrm>
            <a:off x="2118961" y="1521299"/>
            <a:ext cx="69678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naviguer sur internet, il faut tout d’abord avoir une application le permettant</a:t>
            </a:r>
          </a:p>
          <a:p>
            <a:pPr algn="ctr"/>
            <a:r>
              <a:rPr lang="fr-FR" sz="28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(Google, Chrome, Safari…) </a:t>
            </a:r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3F93D3DC-0404-1FF9-2C4A-3A6409A98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2" name="Image 1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8FB3E68C-4E3C-7304-CDE0-35D72C77B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9995"/>
            <a:ext cx="2343852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6E341C3B-F3EA-4AE0-0A50-010C5A3DB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28555" y="5696947"/>
            <a:ext cx="1215683" cy="1215683"/>
          </a:xfrm>
          <a:prstGeom prst="rect">
            <a:avLst/>
          </a:prstGeom>
        </p:spPr>
      </p:pic>
      <p:pic>
        <p:nvPicPr>
          <p:cNvPr id="13" name="Image 12" descr="Une image contenant Graphique, Caractère coloré, cercle, graphisme&#10;&#10;Description générée automatiquement">
            <a:extLst>
              <a:ext uri="{FF2B5EF4-FFF2-40B4-BE49-F238E27FC236}">
                <a16:creationId xmlns:a16="http://schemas.microsoft.com/office/drawing/2014/main" id="{48D1F504-2434-EA49-D710-471122DCD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05" y="3746331"/>
            <a:ext cx="1590370" cy="1590370"/>
          </a:xfrm>
          <a:prstGeom prst="rect">
            <a:avLst/>
          </a:prstGeom>
        </p:spPr>
      </p:pic>
      <p:pic>
        <p:nvPicPr>
          <p:cNvPr id="16" name="Image 15" descr="Une image contenant cercle, Caractère coloré, Graphique, graphisme&#10;&#10;Description générée automatiquement">
            <a:extLst>
              <a:ext uri="{FF2B5EF4-FFF2-40B4-BE49-F238E27FC236}">
                <a16:creationId xmlns:a16="http://schemas.microsoft.com/office/drawing/2014/main" id="{EE649A8B-8BE2-880A-9EFF-3CCC796E28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64" y="3746331"/>
            <a:ext cx="1590370" cy="1590370"/>
          </a:xfrm>
          <a:prstGeom prst="rect">
            <a:avLst/>
          </a:prstGeom>
        </p:spPr>
      </p:pic>
      <p:pic>
        <p:nvPicPr>
          <p:cNvPr id="18" name="Image 17" descr="Une image contenant horloge, cercle, symbole, logo&#10;&#10;Description générée automatiquement">
            <a:extLst>
              <a:ext uri="{FF2B5EF4-FFF2-40B4-BE49-F238E27FC236}">
                <a16:creationId xmlns:a16="http://schemas.microsoft.com/office/drawing/2014/main" id="{91F1ECF2-C1E4-4604-1E94-E6C824BA56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52" y="3700692"/>
            <a:ext cx="1790247" cy="17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03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B7EEB-2EA5-25D4-1B5A-DB5A360DF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19A880B6-25F0-BE4E-D1E9-F38BAD5AE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A6CF09C-38E0-9F07-4570-53464930697B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NAVIGUER SUR INTENET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2AA9FB92-4245-B762-0B30-260BF4158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914E0E4-0636-A8A4-8BE8-F971B3F9E008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C7EC5-1C0B-A311-8E77-66DC382CB1A3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12F54F8-D9E6-E689-C23C-37316F45010C}"/>
              </a:ext>
            </a:extLst>
          </p:cNvPr>
          <p:cNvSpPr txBox="1"/>
          <p:nvPr/>
        </p:nvSpPr>
        <p:spPr>
          <a:xfrm>
            <a:off x="3513114" y="1521299"/>
            <a:ext cx="5364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Sur la page d’accueil Chrome il y a la barre de recherche, des suggestions de sites ainsi que les actualités</a:t>
            </a: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710B99E-025E-79D4-43AD-27ECB9587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2" name="Image 1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C7F85D78-BFC0-70E2-21F8-26E17A71B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9995"/>
            <a:ext cx="2343852" cy="4892782"/>
          </a:xfrm>
          <a:prstGeom prst="rect">
            <a:avLst/>
          </a:prstGeom>
        </p:spPr>
      </p:pic>
      <p:pic>
        <p:nvPicPr>
          <p:cNvPr id="16" name="Image 15" descr="Une image contenant cercle, Caractère coloré, Graphique, graphisme&#10;&#10;Description générée automatiquement">
            <a:extLst>
              <a:ext uri="{FF2B5EF4-FFF2-40B4-BE49-F238E27FC236}">
                <a16:creationId xmlns:a16="http://schemas.microsoft.com/office/drawing/2014/main" id="{DE855E9A-62C0-63AF-6CFC-895FF85C68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099936"/>
            <a:ext cx="2266508" cy="2266508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F0E985B3-EEDB-F6FB-14C9-BB6F8355E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94D3A487-074F-5839-9D75-A0D297DC30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28555" y="5696947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98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9A3FB-8FF3-2750-CB54-6EE285FA2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B097CC95-5084-C48A-DDBD-50E04F150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EECA89-33B6-3B17-1FD3-DA4FD2BE53B9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NAVIGUER SUR INTENET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75E30805-BFAD-3577-2D18-AD945BF53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0C87E77-F17E-4479-1B61-0F55E4A4CDD2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333105-FE0C-3A4F-89C4-07E36D8E8B8E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FB2AD6-0901-B30D-75B5-13BA4BF18339}"/>
              </a:ext>
            </a:extLst>
          </p:cNvPr>
          <p:cNvSpPr txBox="1"/>
          <p:nvPr/>
        </p:nvSpPr>
        <p:spPr>
          <a:xfrm>
            <a:off x="3513114" y="2700875"/>
            <a:ext cx="5364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Appuyez sur la barre de recherche et tapez ce que vous voulez</a:t>
            </a: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63823EAC-7045-2F6A-DEA0-BE213F7F1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2" name="Image 1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2C650BD0-44FB-54C3-F6F5-AEE272457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9995"/>
            <a:ext cx="2343852" cy="4892782"/>
          </a:xfrm>
          <a:prstGeom prst="rect">
            <a:avLst/>
          </a:prstGeom>
        </p:spPr>
      </p:pic>
      <p:pic>
        <p:nvPicPr>
          <p:cNvPr id="16" name="Image 15" descr="Une image contenant cercle, Caractère coloré, Graphique, graphisme&#10;&#10;Description générée automatiquement">
            <a:extLst>
              <a:ext uri="{FF2B5EF4-FFF2-40B4-BE49-F238E27FC236}">
                <a16:creationId xmlns:a16="http://schemas.microsoft.com/office/drawing/2014/main" id="{E5A23308-B0AC-7B68-8F00-05BAF579CE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099936"/>
            <a:ext cx="2266508" cy="2266508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A00C39E8-051C-9DB6-7468-3820DCDCAE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5B3D1EBF-BE7B-0E22-EF77-CC40711326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04363" y="2400702"/>
            <a:ext cx="1215683" cy="12156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A744D3E-22EA-3DB0-EC4A-CC987D330CE5}"/>
              </a:ext>
            </a:extLst>
          </p:cNvPr>
          <p:cNvSpPr txBox="1"/>
          <p:nvPr/>
        </p:nvSpPr>
        <p:spPr>
          <a:xfrm>
            <a:off x="3513114" y="1521299"/>
            <a:ext cx="5364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Sur la page d’accueil Chrome il y a la barre de recherche, des suggestions de sites ainsi que les actualités</a:t>
            </a:r>
          </a:p>
        </p:txBody>
      </p:sp>
    </p:spTree>
    <p:extLst>
      <p:ext uri="{BB962C8B-B14F-4D97-AF65-F5344CB8AC3E}">
        <p14:creationId xmlns:p14="http://schemas.microsoft.com/office/powerpoint/2010/main" val="3148236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FD2CA-F8FA-8E3A-2BE8-97D93A923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5CE221BC-6936-6483-BD9E-32AD1CD2A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ABAFB70-DF02-5284-BEC8-425EE040D0BC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NAVIGUER SUR INTENET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16830F68-2F6A-AACC-70E4-B9B1EE568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A4DDF28-15F4-31BC-21C7-F0D2A956CAA0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12F3B8-6203-2A06-49DE-0293DD4ADA90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F18366-475D-D0ED-141F-B71C63BA586E}"/>
              </a:ext>
            </a:extLst>
          </p:cNvPr>
          <p:cNvSpPr txBox="1"/>
          <p:nvPr/>
        </p:nvSpPr>
        <p:spPr>
          <a:xfrm>
            <a:off x="3513114" y="4547963"/>
            <a:ext cx="5364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Appuyez sur « valider » pour lancer la recherche</a:t>
            </a: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44A4B4F4-78FF-8DD0-C6F1-12BA358E6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2" name="Image 1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A425FFED-F8C4-22ED-17A1-373FAB0533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9995"/>
            <a:ext cx="2343852" cy="4892782"/>
          </a:xfrm>
          <a:prstGeom prst="rect">
            <a:avLst/>
          </a:prstGeom>
        </p:spPr>
      </p:pic>
      <p:pic>
        <p:nvPicPr>
          <p:cNvPr id="16" name="Image 15" descr="Une image contenant cercle, Caractère coloré, Graphique, graphisme&#10;&#10;Description générée automatiquement">
            <a:extLst>
              <a:ext uri="{FF2B5EF4-FFF2-40B4-BE49-F238E27FC236}">
                <a16:creationId xmlns:a16="http://schemas.microsoft.com/office/drawing/2014/main" id="{40714A42-6892-B147-3AFF-18DF7044A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099936"/>
            <a:ext cx="2266508" cy="2266508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8AE537CB-7A89-3447-275B-50867F1477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4970EE11-92FB-6CE5-334F-3ED032DCC4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DA914357-BD14-4423-8BE9-DEC664C350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6534" y="5642317"/>
            <a:ext cx="1215683" cy="121568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0F725B8-0341-D7FD-19B6-439B1768614B}"/>
              </a:ext>
            </a:extLst>
          </p:cNvPr>
          <p:cNvSpPr txBox="1"/>
          <p:nvPr/>
        </p:nvSpPr>
        <p:spPr>
          <a:xfrm>
            <a:off x="3513114" y="2700875"/>
            <a:ext cx="5364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Appuyez sur la barre de recherche et tapez ce que vous voulez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E68DDCE-B0FB-36EC-833E-A351060403E5}"/>
              </a:ext>
            </a:extLst>
          </p:cNvPr>
          <p:cNvSpPr txBox="1"/>
          <p:nvPr/>
        </p:nvSpPr>
        <p:spPr>
          <a:xfrm>
            <a:off x="3513114" y="1521299"/>
            <a:ext cx="5364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Sur la page d’accueil Chrome il y a la barre de recherche, des suggestions de sites ainsi que les actualités</a:t>
            </a:r>
          </a:p>
        </p:txBody>
      </p:sp>
    </p:spTree>
    <p:extLst>
      <p:ext uri="{BB962C8B-B14F-4D97-AF65-F5344CB8AC3E}">
        <p14:creationId xmlns:p14="http://schemas.microsoft.com/office/powerpoint/2010/main" val="4018031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292B8-5754-BCCC-320A-0388FC6A2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65A83BEC-56A7-3AD8-2B35-6227D1D6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A8F7F7-C266-5CA9-92C1-2BA63DF988BF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NAVIGUER SUR INTENET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1CFABD16-2386-184D-6378-63BC3DD89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F58FBEE-E1D3-F010-5A62-218729CECF25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6B4529-6A4E-2800-A2D6-0EA4DDC909A4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EA1FA3-B5E0-A047-E61F-BE9F915C8BFB}"/>
              </a:ext>
            </a:extLst>
          </p:cNvPr>
          <p:cNvSpPr txBox="1"/>
          <p:nvPr/>
        </p:nvSpPr>
        <p:spPr>
          <a:xfrm>
            <a:off x="3513114" y="1521299"/>
            <a:ext cx="5364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Cette page est similaire à Google sur ordinateur</a:t>
            </a:r>
          </a:p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Vos onglets ouverts sont notés dans le carré en haut à gauche </a:t>
            </a:r>
          </a:p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les fermer, appuyez sur ce carré…</a:t>
            </a: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F2E81E33-5EC1-936C-A5BF-66870306F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16" name="Image 15" descr="Une image contenant cercle, Caractère coloré, Graphique, graphisme&#10;&#10;Description générée automatiquement">
            <a:extLst>
              <a:ext uri="{FF2B5EF4-FFF2-40B4-BE49-F238E27FC236}">
                <a16:creationId xmlns:a16="http://schemas.microsoft.com/office/drawing/2014/main" id="{C129ED2B-99DA-F26C-614F-F22B7CC634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099936"/>
            <a:ext cx="2266508" cy="2266508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CEA408FB-8523-861B-DA1C-BA5F7084B8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F60A82EE-C695-F13E-D06E-E9C23E5B4B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6103B76-5290-7411-4845-576C3D23A4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AFC52F67-FA4B-AD43-F549-14F6995BD3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36920" y="1479471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64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87003-9349-3C35-A370-F5ED117B3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E9C1296B-B58C-7B01-7342-83AB755A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AF244CA-9B4A-D131-7293-3E500A2224BD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NAVIGUER SUR INTENET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3995DEB3-FF5C-7A89-08C2-1B84F3C1D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DEFB8C9-C0D9-F681-87FD-95BE338B1A60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3473F-164F-2799-58F5-0F63E3898ED0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2431551-B9D6-94BA-DC11-58289E9FAF9C}"/>
              </a:ext>
            </a:extLst>
          </p:cNvPr>
          <p:cNvSpPr txBox="1"/>
          <p:nvPr/>
        </p:nvSpPr>
        <p:spPr>
          <a:xfrm>
            <a:off x="3513114" y="4474811"/>
            <a:ext cx="5364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puis  appuyez sur la croix de l’onglet</a:t>
            </a: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CC6B50AA-4023-3E20-7DEB-C096357B6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16" name="Image 15" descr="Une image contenant cercle, Caractère coloré, Graphique, graphisme&#10;&#10;Description générée automatiquement">
            <a:extLst>
              <a:ext uri="{FF2B5EF4-FFF2-40B4-BE49-F238E27FC236}">
                <a16:creationId xmlns:a16="http://schemas.microsoft.com/office/drawing/2014/main" id="{A1BDBA59-5C72-7053-3A95-6DB28061B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099936"/>
            <a:ext cx="2266508" cy="2266508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F1829DB9-C268-E985-1702-A0CCF514E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697B9479-E64E-20ED-0764-CCBA67EBF3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FAF7CCA-65FE-FA8F-224E-87D47D4961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5E862CFE-5865-6B22-65E5-611AB55EC0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CFCDBCC1-2C09-A865-1CEB-CCF8BFF76A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34044" y="1794717"/>
            <a:ext cx="1215683" cy="121568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E5B04A3-14B0-BA99-4D31-E01F3C17DEF8}"/>
              </a:ext>
            </a:extLst>
          </p:cNvPr>
          <p:cNvSpPr txBox="1"/>
          <p:nvPr/>
        </p:nvSpPr>
        <p:spPr>
          <a:xfrm>
            <a:off x="3513114" y="1521299"/>
            <a:ext cx="5364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Cette page est similaire à Google sur ordinateur</a:t>
            </a:r>
          </a:p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Vos onglets ouverts sont notés dans le carré en haut à gauche </a:t>
            </a:r>
          </a:p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les fermer, appuyez sur ce carré…</a:t>
            </a:r>
          </a:p>
        </p:txBody>
      </p:sp>
    </p:spTree>
    <p:extLst>
      <p:ext uri="{BB962C8B-B14F-4D97-AF65-F5344CB8AC3E}">
        <p14:creationId xmlns:p14="http://schemas.microsoft.com/office/powerpoint/2010/main" val="23488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22A57-E276-F74F-E9E2-5624332C4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1C65EEA3-F63A-46F0-5389-8F699425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D28AEFF-5DFE-3371-F28A-8A1005FF1ED6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MAIL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66553258-95B5-F9A1-BE51-784BE7354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535B541-E6EF-B993-8D10-F40DCA43F378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14560A-B792-C9A8-ABC3-92E479F95549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E439008-9273-6D64-ABE4-61D09541C217}"/>
              </a:ext>
            </a:extLst>
          </p:cNvPr>
          <p:cNvSpPr txBox="1"/>
          <p:nvPr/>
        </p:nvSpPr>
        <p:spPr>
          <a:xfrm>
            <a:off x="1955362" y="1179682"/>
            <a:ext cx="5364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/>
                <a:cs typeface="Poppins"/>
              </a:rPr>
              <a:t>L’email est un système de communication </a:t>
            </a:r>
            <a:r>
              <a:rPr lang="fr-FR" sz="2400" b="1" dirty="0">
                <a:solidFill>
                  <a:srgbClr val="35EC91"/>
                </a:solidFill>
                <a:latin typeface="Poppins"/>
                <a:cs typeface="Poppins"/>
              </a:rPr>
              <a:t>numérique</a:t>
            </a:r>
            <a:r>
              <a:rPr lang="fr-FR" sz="2400" b="1" dirty="0">
                <a:latin typeface="Poppins"/>
                <a:cs typeface="Poppins"/>
              </a:rPr>
              <a:t> mais celui-ci n’est pas une messagerie directe, il fonctionne comme le courrier.</a:t>
            </a:r>
          </a:p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D040A2B3-58A4-9AD4-BAC4-3EBB90853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264BD986-C719-44A3-4E84-205C19D02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6CFDDBA9-0491-7765-B187-A68E6D9C5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694C793-8F59-F168-EE41-05A5B0709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CD61316A-E06E-8716-5821-7F4A32DA83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2" name="Image 1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EB19202C-3856-AC53-1F3C-3A2EF894D1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5769" y="3950370"/>
            <a:ext cx="1818755" cy="1358623"/>
          </a:xfrm>
          <a:prstGeom prst="rect">
            <a:avLst/>
          </a:prstGeom>
        </p:spPr>
      </p:pic>
      <p:pic>
        <p:nvPicPr>
          <p:cNvPr id="14" name="Picture 2" descr="Microsoft Outlook ‒ Applis sur Google Play">
            <a:extLst>
              <a:ext uri="{FF2B5EF4-FFF2-40B4-BE49-F238E27FC236}">
                <a16:creationId xmlns:a16="http://schemas.microsoft.com/office/drawing/2014/main" id="{FE23E17C-5E89-B6AD-1A98-C554E0831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5603" r="15250" b="11978"/>
          <a:stretch/>
        </p:blipFill>
        <p:spPr bwMode="auto">
          <a:xfrm>
            <a:off x="3719253" y="3639906"/>
            <a:ext cx="2020824" cy="201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Une image contenant jaune, Graphique, symbole, logo&#10;&#10;Description générée automatiquement">
            <a:extLst>
              <a:ext uri="{FF2B5EF4-FFF2-40B4-BE49-F238E27FC236}">
                <a16:creationId xmlns:a16="http://schemas.microsoft.com/office/drawing/2014/main" id="{B0CBE0BD-BA0E-6548-4576-82195EB1A6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1978" y="3673478"/>
            <a:ext cx="1891583" cy="1900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B045598-6CDF-5E92-4269-F73A6F8709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456068FF-D847-554F-B0BF-AB02D8E952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01602" y="5914898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81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DE9D0-0E1D-DD6E-2A9B-D9FD267E0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EEA6015-D482-6C74-4C3C-20D97F7AF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8FD188E-9B27-EF77-43DF-6ACF5058AC87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MAIL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394D406A-03F1-91D4-6A51-4755F7937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E67DF4C-D1DC-F199-A1EA-A09BB949B9ED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33C7F2-7F6D-2D51-5609-5444FA38B2E5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B1B35E1-EA3C-2E12-E019-E2DD6333571F}"/>
              </a:ext>
            </a:extLst>
          </p:cNvPr>
          <p:cNvSpPr txBox="1"/>
          <p:nvPr/>
        </p:nvSpPr>
        <p:spPr>
          <a:xfrm>
            <a:off x="3722664" y="2351642"/>
            <a:ext cx="53641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/>
                <a:cs typeface="Poppins"/>
              </a:rPr>
              <a:t>Pour utiliser l’app et pouvoir envoyer et recevoir des mails, il faut créer un compte.</a:t>
            </a:r>
          </a:p>
          <a:p>
            <a:pPr algn="ctr"/>
            <a:endParaRPr lang="fr-FR" sz="2400" b="1" dirty="0">
              <a:latin typeface="Poppins"/>
              <a:cs typeface="Poppins"/>
            </a:endParaRPr>
          </a:p>
          <a:p>
            <a:pPr algn="ctr"/>
            <a:r>
              <a:rPr lang="fr-FR" sz="2400" b="1" dirty="0">
                <a:latin typeface="Poppins"/>
                <a:cs typeface="Poppins"/>
              </a:rPr>
              <a:t>Si ce n’est pas le cas nous allons le faire ensemble ! </a:t>
            </a:r>
          </a:p>
          <a:p>
            <a:pPr algn="ctr"/>
            <a:endParaRPr lang="fr-FR" sz="2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8ACD805-75A1-7F35-F0A3-5A3EB1CB4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8BB1B767-0D84-0EAF-4C1F-43F829B19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F17844EC-1816-072D-9CF8-226D792D1F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08654B1-F4AB-EE30-C04A-9A43109CAD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E43F842B-E443-264A-81A0-73BE5B9451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2" name="Image 1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C74F54E6-DA3B-F6D2-2084-2BD2F87FB5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1" y="2250226"/>
            <a:ext cx="2761239" cy="2062666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784F9CCE-7199-A116-94D4-FE6F3C2686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5BD09BD4-790E-0352-EF64-6A8AFC584E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01602" y="5914898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1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63F90-DEF4-874E-4865-E4866B380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AC232FFD-ABB2-F212-CBFF-AE9C40A6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177E21-144A-908E-5624-62A83655D6D7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MAIL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366D2E6E-9E5B-6972-368B-3CBC876E0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B0FBD70-6092-17DF-78B7-A121A18789C3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E9F171-0CC9-078B-FFBE-C083E787F32F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AE0F30-A2BC-38B5-0B0B-547F897EB15B}"/>
              </a:ext>
            </a:extLst>
          </p:cNvPr>
          <p:cNvSpPr txBox="1"/>
          <p:nvPr/>
        </p:nvSpPr>
        <p:spPr>
          <a:xfrm>
            <a:off x="3722664" y="1601834"/>
            <a:ext cx="5364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/>
                <a:cs typeface="Poppins"/>
              </a:rPr>
              <a:t>Pour accéder à l’app Gmail, si elle est dans un dossier :</a:t>
            </a:r>
          </a:p>
          <a:p>
            <a:pPr algn="ctr"/>
            <a:endParaRPr lang="fr-FR" sz="2400" b="1" dirty="0">
              <a:latin typeface="Poppins"/>
              <a:cs typeface="Poppins"/>
            </a:endParaRPr>
          </a:p>
          <a:p>
            <a:pPr algn="ctr"/>
            <a:r>
              <a:rPr lang="fr-FR" sz="2400" b="1" dirty="0">
                <a:latin typeface="Poppins"/>
                <a:cs typeface="Poppins"/>
              </a:rPr>
              <a:t>Appuyez sur le dossier correspondant</a:t>
            </a: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fr-FR" sz="2400" b="1" dirty="0">
              <a:latin typeface="Poppins"/>
              <a:cs typeface="Poppins"/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4DBCF821-55B4-DCAB-5BD6-ABB73A377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A94A752F-14C1-57F1-D0DF-059F3623D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26C2A524-D57E-B227-C7CB-F73A472B3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A9CCC4C-0CD1-263C-60B2-21A6E08FD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97D98582-0DAE-46C1-0CF7-0D6B1D0528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2" name="Image 1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B132F379-086C-0E51-7FEA-D662C41BB9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1" y="2250226"/>
            <a:ext cx="2761239" cy="2062666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D4963C16-CB88-6D94-CEC0-11DE3E7CF0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ED7932F3-F918-0460-A949-A091B09118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64158" y="4666090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3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8515D-3EBB-6070-24BC-67B46CA6C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8F820D55-F9BC-24D1-8447-741F117DA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ctogone 1">
            <a:extLst>
              <a:ext uri="{FF2B5EF4-FFF2-40B4-BE49-F238E27FC236}">
                <a16:creationId xmlns:a16="http://schemas.microsoft.com/office/drawing/2014/main" id="{A79766C7-ACD9-B722-C965-6993ABF0431C}"/>
              </a:ext>
            </a:extLst>
          </p:cNvPr>
          <p:cNvSpPr/>
          <p:nvPr/>
        </p:nvSpPr>
        <p:spPr>
          <a:xfrm>
            <a:off x="-1078230" y="5162550"/>
            <a:ext cx="5478780" cy="3001517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" name="Octogone 2">
            <a:extLst>
              <a:ext uri="{FF2B5EF4-FFF2-40B4-BE49-F238E27FC236}">
                <a16:creationId xmlns:a16="http://schemas.microsoft.com/office/drawing/2014/main" id="{6326DA7D-E77B-63EE-DAE0-E4034534924F}"/>
              </a:ext>
            </a:extLst>
          </p:cNvPr>
          <p:cNvSpPr/>
          <p:nvPr/>
        </p:nvSpPr>
        <p:spPr>
          <a:xfrm>
            <a:off x="-595646" y="5524500"/>
            <a:ext cx="4443614" cy="2050542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" name="Octogone 3">
            <a:extLst>
              <a:ext uri="{FF2B5EF4-FFF2-40B4-BE49-F238E27FC236}">
                <a16:creationId xmlns:a16="http://schemas.microsoft.com/office/drawing/2014/main" id="{C05C008F-0EE1-E793-AB15-5B960D20AEC9}"/>
              </a:ext>
            </a:extLst>
          </p:cNvPr>
          <p:cNvSpPr/>
          <p:nvPr/>
        </p:nvSpPr>
        <p:spPr>
          <a:xfrm>
            <a:off x="-904495" y="5324544"/>
            <a:ext cx="5038345" cy="2501195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843CB4E-30F1-62EE-EC3F-006654B233B0}"/>
              </a:ext>
            </a:extLst>
          </p:cNvPr>
          <p:cNvSpPr/>
          <p:nvPr/>
        </p:nvSpPr>
        <p:spPr>
          <a:xfrm rot="15234119">
            <a:off x="12460602" y="7736484"/>
            <a:ext cx="3638550" cy="3581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Une image contenant clipart, Graphique, dessin humoristique, conception&#10;&#10;Description générée automatiquement">
            <a:extLst>
              <a:ext uri="{FF2B5EF4-FFF2-40B4-BE49-F238E27FC236}">
                <a16:creationId xmlns:a16="http://schemas.microsoft.com/office/drawing/2014/main" id="{E0B23341-39A7-447B-8D63-32DC256C8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2486">
            <a:off x="12396696" y="7644003"/>
            <a:ext cx="3766364" cy="37663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42D6C56-9254-9A2C-CE68-7F0261C616D4}"/>
              </a:ext>
            </a:extLst>
          </p:cNvPr>
          <p:cNvSpPr txBox="1"/>
          <p:nvPr/>
        </p:nvSpPr>
        <p:spPr>
          <a:xfrm>
            <a:off x="731653" y="2408160"/>
            <a:ext cx="5663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IOS</a:t>
            </a:r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c’est l’OS de Apple, il évite tout type de téléchargements extérieurs et est réputé comme simple d’utilisation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113E1FA-D611-7BD1-F678-2A425112FA4C}"/>
              </a:ext>
            </a:extLst>
          </p:cNvPr>
          <p:cNvSpPr/>
          <p:nvPr/>
        </p:nvSpPr>
        <p:spPr>
          <a:xfrm>
            <a:off x="7467468" y="2343150"/>
            <a:ext cx="3638550" cy="3581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clipart, Graphique, conception, créativité&#10;&#10;Description générée automatiquement">
            <a:extLst>
              <a:ext uri="{FF2B5EF4-FFF2-40B4-BE49-F238E27FC236}">
                <a16:creationId xmlns:a16="http://schemas.microsoft.com/office/drawing/2014/main" id="{9CA20F92-A599-5BEE-8F30-2416A2790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068">
            <a:off x="7430049" y="1796766"/>
            <a:ext cx="3713386" cy="3713386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981FE31C-264C-433D-62C1-6D0C4CD14CE9}"/>
              </a:ext>
            </a:extLst>
          </p:cNvPr>
          <p:cNvSpPr/>
          <p:nvPr/>
        </p:nvSpPr>
        <p:spPr>
          <a:xfrm rot="19038841">
            <a:off x="13230198" y="-1602497"/>
            <a:ext cx="3638550" cy="3581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Une image contenant Graphique, cercle, symbole, conception&#10;&#10;Description générée automatiquement">
            <a:extLst>
              <a:ext uri="{FF2B5EF4-FFF2-40B4-BE49-F238E27FC236}">
                <a16:creationId xmlns:a16="http://schemas.microsoft.com/office/drawing/2014/main" id="{E22C07C4-9316-0E9F-E079-7BBFA985AF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539">
            <a:off x="13176424" y="-2022889"/>
            <a:ext cx="3617156" cy="36171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7A33436-5A5A-EB15-0D7D-80C8EA72632C}"/>
              </a:ext>
            </a:extLst>
          </p:cNvPr>
          <p:cNvSpPr txBox="1"/>
          <p:nvPr/>
        </p:nvSpPr>
        <p:spPr>
          <a:xfrm>
            <a:off x="1474470" y="209550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DIFFÉRENTS OS </a:t>
            </a:r>
          </a:p>
        </p:txBody>
      </p:sp>
    </p:spTree>
    <p:extLst>
      <p:ext uri="{BB962C8B-B14F-4D97-AF65-F5344CB8AC3E}">
        <p14:creationId xmlns:p14="http://schemas.microsoft.com/office/powerpoint/2010/main" val="3559067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28AE9-95B9-5D11-AE76-D175E9B53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EC3D10A3-9F17-BCC5-6030-0199DF73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5FD0F6-AE67-FEE4-8130-D50BDD54F8E8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MAIL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5AA50D41-9324-9EE9-F70E-B92C72147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4BDAF2A-0110-AEE6-512A-7D0B27E7A349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958984-6E15-549E-BECD-D86EE0B2255B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ADA252-7591-3A36-BA72-08F6E70201C3}"/>
              </a:ext>
            </a:extLst>
          </p:cNvPr>
          <p:cNvSpPr txBox="1"/>
          <p:nvPr/>
        </p:nvSpPr>
        <p:spPr>
          <a:xfrm>
            <a:off x="3722664" y="3485498"/>
            <a:ext cx="5364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latin typeface="Poppins"/>
              <a:cs typeface="Poppins"/>
            </a:endParaRPr>
          </a:p>
          <a:p>
            <a:pPr algn="ctr"/>
            <a:r>
              <a:rPr lang="fr-FR" sz="2400" b="1" dirty="0">
                <a:latin typeface="Poppins"/>
                <a:cs typeface="Poppins"/>
              </a:rPr>
              <a:t>Puis appuyez sur l’app pour l’ouvrir</a:t>
            </a: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fr-FR" sz="2400" b="1" dirty="0">
              <a:latin typeface="Poppins"/>
              <a:cs typeface="Poppins"/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2183CA6-9C5B-DA63-ED50-F5AE85896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EB577865-6274-FC6B-2F91-FD0897A12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87B53F2C-3BA1-B1B9-2884-AEEF3CED2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DAA2D6C-8A21-5ECD-7105-2847480428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5928FCA9-9BAD-4643-426A-15B001E7DD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2" name="Image 1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FAD21E4F-000E-1934-FB84-D0CD499EEE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1" y="2250226"/>
            <a:ext cx="2761239" cy="2062666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99F03D33-1AA4-1455-C997-975956FDEB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5" name="Image 14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B4FD3904-F478-7F14-A591-C4142FDD34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98" y="1179759"/>
            <a:ext cx="2321160" cy="4884634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59B098BD-B9CF-4072-D20B-094C58AB98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05990" y="2482391"/>
            <a:ext cx="1215683" cy="121568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B0FD38B-52FC-8992-1E51-632015BE6D05}"/>
              </a:ext>
            </a:extLst>
          </p:cNvPr>
          <p:cNvSpPr txBox="1"/>
          <p:nvPr/>
        </p:nvSpPr>
        <p:spPr>
          <a:xfrm>
            <a:off x="3722664" y="1601834"/>
            <a:ext cx="5364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/>
                <a:cs typeface="Poppins"/>
              </a:rPr>
              <a:t>Pour accéder à l’app Gmail, si elle est dans un dossier :</a:t>
            </a:r>
          </a:p>
          <a:p>
            <a:pPr algn="ctr"/>
            <a:endParaRPr lang="fr-FR" sz="2400" b="1" dirty="0">
              <a:latin typeface="Poppins"/>
              <a:cs typeface="Poppins"/>
            </a:endParaRPr>
          </a:p>
          <a:p>
            <a:pPr algn="ctr"/>
            <a:r>
              <a:rPr lang="fr-FR" sz="2400" b="1" dirty="0">
                <a:latin typeface="Poppins"/>
                <a:cs typeface="Poppins"/>
              </a:rPr>
              <a:t>Appuyez sur le dossier correspondant</a:t>
            </a: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fr-FR" sz="2400" b="1" dirty="0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438404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B07C7-AC64-158D-CCDC-22B5C805D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7741C748-4B51-2B83-0FE0-D9BFBF0D8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4A05365-E5AD-3247-23ED-CB16A641786B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MAIL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7A1A43B3-5897-46A4-183C-9C2167A3B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0E36DAF-0860-8F2B-E389-CB3F545163C4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646833-85DD-33B6-CB6F-2B873D86A3D2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67E5A1-8838-B7AD-7C7F-022203B7E5A3}"/>
              </a:ext>
            </a:extLst>
          </p:cNvPr>
          <p:cNvSpPr txBox="1"/>
          <p:nvPr/>
        </p:nvSpPr>
        <p:spPr>
          <a:xfrm>
            <a:off x="3722664" y="1601834"/>
            <a:ext cx="5364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La page d’accueil de Gmail permet de voir les derniers mails  reçus (hors SPAM) </a:t>
            </a:r>
          </a:p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Ils se présentent comme cela :</a:t>
            </a: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- nom du correspondant</a:t>
            </a:r>
          </a:p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- objet du mail </a:t>
            </a:r>
          </a:p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- début du message</a:t>
            </a: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fr-FR" sz="2400" b="1" dirty="0">
              <a:latin typeface="Poppins"/>
              <a:cs typeface="Poppins"/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0FC43AA-7E78-7C0C-63A4-88FF842D1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AA333810-63E5-1DEE-578D-6A749B42B8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E41D932A-B3E0-EDDB-13CE-63931AA416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6C41F49-44F5-2155-9C03-0D5A3A9A5B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199E407A-9FD2-C4AD-2579-FCAB3272CA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2" name="Image 1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F9CA5964-713D-5772-0BA4-60DC765507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1" y="2250226"/>
            <a:ext cx="2761239" cy="2062666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901471E-2107-9F3F-503F-604933390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5" name="Image 14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69A51A03-BA61-9512-CB3C-029CAE2AE9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98" y="1179759"/>
            <a:ext cx="2321160" cy="4884634"/>
          </a:xfrm>
          <a:prstGeom prst="rect">
            <a:avLst/>
          </a:prstGeom>
        </p:spPr>
      </p:pic>
      <p:pic>
        <p:nvPicPr>
          <p:cNvPr id="16" name="Image 1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473C6D29-8D82-3748-9886-C6BC88BD61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5" y="1171169"/>
            <a:ext cx="2343853" cy="489203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C3BEB8E0-C4D3-5B5B-4419-FBC5202957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30558" y="5507208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46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97985-FC8D-5516-D29A-25E497FB9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AF1F7653-7392-8AE0-633D-7393DFA2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265AEA2-5D60-D03D-397F-1EEF9A73434E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MAIL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F657725F-76DF-D921-B88D-6CED02F99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6AFFE26-7405-21E6-EA2A-9A6DDABB5A10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3491E3-EFF6-794C-B0C6-EE281B72A111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44A0BC-A467-48E2-FFB2-75CA0BB2847F}"/>
              </a:ext>
            </a:extLst>
          </p:cNvPr>
          <p:cNvSpPr txBox="1"/>
          <p:nvPr/>
        </p:nvSpPr>
        <p:spPr>
          <a:xfrm>
            <a:off x="3722664" y="1601834"/>
            <a:ext cx="5364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Pour écrire un nouveau mail appuyez sur le bouton correspondant…</a:t>
            </a:r>
            <a:endParaRPr lang="fr-FR" sz="2400" b="1" dirty="0">
              <a:latin typeface="Poppins"/>
              <a:cs typeface="Poppins"/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466E73C-6050-7529-6995-068A5581F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D01B8281-19C7-2B25-8A93-009C8F7BE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EAD9FCE3-CCF1-3F68-831B-671D19D05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6074D55-1B28-E25F-7267-322B57B39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1CC2DCF9-0C1F-C890-0174-46ADB0B209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2" name="Image 1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1765124D-B99A-D366-783E-A343AE9DCF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1" y="2250226"/>
            <a:ext cx="2761239" cy="2062666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4BFB3DE2-ACE8-D501-3706-04109BA852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5" name="Image 14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670927A1-AAB6-C235-B985-0E6125538D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98" y="1179759"/>
            <a:ext cx="2321160" cy="4884634"/>
          </a:xfrm>
          <a:prstGeom prst="rect">
            <a:avLst/>
          </a:prstGeom>
        </p:spPr>
      </p:pic>
      <p:pic>
        <p:nvPicPr>
          <p:cNvPr id="16" name="Image 1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08AE8846-6CFA-B6CB-39BE-B4B944C82D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5" y="1171169"/>
            <a:ext cx="2343853" cy="489203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9C1FC37A-9968-093B-4C40-3DEDD7B100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26980" y="5176200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64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94C53-F9BD-FF86-D12E-8B00B32AD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BC9F20F-8F07-DD95-F4BF-184B6F9E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4E0A621-43A5-CB25-38FF-4757F24FDEC2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MAIL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40B20807-6A02-5B1C-6068-2DFE5F3C7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AC6B22-A014-22EA-2E76-6E1CA54C6686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9DF728-7EF4-8B64-2200-E38410C292B1}"/>
              </a:ext>
            </a:extLst>
          </p:cNvPr>
          <p:cNvSpPr txBox="1"/>
          <p:nvPr/>
        </p:nvSpPr>
        <p:spPr>
          <a:xfrm>
            <a:off x="3722664" y="2872850"/>
            <a:ext cx="5364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Ensuite il suffit de remplir les différents champs</a:t>
            </a:r>
          </a:p>
          <a:p>
            <a:pPr marL="342900" indent="-342900" algn="ctr">
              <a:buFontTx/>
              <a:buChar char="-"/>
            </a:pP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objet</a:t>
            </a:r>
          </a:p>
          <a:p>
            <a:pPr marL="342900" indent="-342900" algn="ctr">
              <a:buFontTx/>
              <a:buChar char="-"/>
            </a:pP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message</a:t>
            </a:r>
          </a:p>
          <a:p>
            <a:pPr marL="342900" indent="-342900" algn="ctr">
              <a:buFontTx/>
              <a:buChar char="-"/>
            </a:pP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destinataire</a:t>
            </a: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400" b="1" dirty="0">
              <a:latin typeface="Poppins"/>
              <a:cs typeface="Poppins"/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B79B18E-2E59-B946-772C-A501AF8A9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19BB400F-208E-2E0A-6DD4-9B3FA80E3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6BD118D1-4DCA-B159-B9CD-416B1EE529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17138E0-E8A0-6DA4-9D43-80F3F601FC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9483DBE1-867E-1882-E377-70B36DD5E9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2" name="Image 1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0A92AEFB-0919-6E24-6213-D9E9864E59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1" y="2250226"/>
            <a:ext cx="2761239" cy="2062666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4CE1CDF6-A7FE-F94B-14CB-7A327E8EF9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5" name="Image 14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7C9FF099-6E5E-F995-7F21-BF9AD263A6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98" y="1179759"/>
            <a:ext cx="2321160" cy="4884634"/>
          </a:xfrm>
          <a:prstGeom prst="rect">
            <a:avLst/>
          </a:prstGeom>
        </p:spPr>
      </p:pic>
      <p:pic>
        <p:nvPicPr>
          <p:cNvPr id="16" name="Image 1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291B0AE6-B6EE-A731-10F5-0C23E61068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5" y="1171169"/>
            <a:ext cx="2343853" cy="4892035"/>
          </a:xfrm>
          <a:prstGeom prst="rect">
            <a:avLst/>
          </a:prstGeom>
        </p:spPr>
      </p:pic>
      <p:pic>
        <p:nvPicPr>
          <p:cNvPr id="18" name="Image 1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546E45E-2C6B-D68E-2B72-75935209FC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6" y="1159863"/>
            <a:ext cx="2339620" cy="489203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F1FDC486-9EB9-FFF2-914C-DEFBDD3D17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26980" y="5176200"/>
            <a:ext cx="1215683" cy="121568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7032C0C-FA1B-3C4D-B483-A18614101BDF}"/>
              </a:ext>
            </a:extLst>
          </p:cNvPr>
          <p:cNvSpPr txBox="1"/>
          <p:nvPr/>
        </p:nvSpPr>
        <p:spPr>
          <a:xfrm>
            <a:off x="3722664" y="1601834"/>
            <a:ext cx="5364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Pour écrire un nouveau mail appuyez sur le bouton correspondant…</a:t>
            </a:r>
            <a:endParaRPr lang="fr-FR" sz="2400" b="1" dirty="0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19134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D2BF-0537-A3E8-8DC2-D18EB73F5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A4F344DD-2C2E-2DE7-B9EC-7038C672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C483CD4-604D-6472-EB02-9A41D625B2C8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MAIL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D62587CD-5252-065A-B07D-449E55FDB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18A83B6-2EBB-0ACD-5303-358D5643261D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5C5D9B-8B3B-F593-5A30-DDB889730BC9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A4665A-9C9C-7811-A9E2-C4D4D776029C}"/>
              </a:ext>
            </a:extLst>
          </p:cNvPr>
          <p:cNvSpPr txBox="1"/>
          <p:nvPr/>
        </p:nvSpPr>
        <p:spPr>
          <a:xfrm>
            <a:off x="3722664" y="4939394"/>
            <a:ext cx="5364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Pour finir, appuyez sur la  flèche qui permet d’envoyer.</a:t>
            </a: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400" b="1" dirty="0">
              <a:latin typeface="Poppins"/>
              <a:cs typeface="Poppins"/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D1CB7A5-0A96-8DF3-5617-8C082846F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207F9F37-8DAC-7B3B-D56F-1242C9160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6661AB81-84E6-652A-4D21-E996022E5D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C52A249-5132-5851-E716-973CDC5ACE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D9BD12C9-983D-855A-CD47-42300443EF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2" name="Image 1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83210D05-3EEF-4E83-9C5C-E554B23A88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1" y="2250226"/>
            <a:ext cx="2761239" cy="2062666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C93B9381-6E18-E52E-C0FE-86FD737683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5" name="Image 14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A93BC171-A002-CCF1-150E-A64D97BC78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98" y="1179759"/>
            <a:ext cx="2321160" cy="4884634"/>
          </a:xfrm>
          <a:prstGeom prst="rect">
            <a:avLst/>
          </a:prstGeom>
        </p:spPr>
      </p:pic>
      <p:pic>
        <p:nvPicPr>
          <p:cNvPr id="16" name="Image 1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D2052C1C-E244-F233-346A-C1FF91B90A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5" y="1171169"/>
            <a:ext cx="2343853" cy="4892035"/>
          </a:xfrm>
          <a:prstGeom prst="rect">
            <a:avLst/>
          </a:prstGeom>
        </p:spPr>
      </p:pic>
      <p:pic>
        <p:nvPicPr>
          <p:cNvPr id="18" name="Image 1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B6A1577-B28E-CA59-E07D-3D5E4C4DE8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6" y="1159863"/>
            <a:ext cx="2339620" cy="489203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D08B488A-56B7-5EF7-FC66-590917B2C5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34514" y="1464385"/>
            <a:ext cx="1215683" cy="121568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3545507-FE65-16C6-BD19-180922C57684}"/>
              </a:ext>
            </a:extLst>
          </p:cNvPr>
          <p:cNvSpPr txBox="1"/>
          <p:nvPr/>
        </p:nvSpPr>
        <p:spPr>
          <a:xfrm>
            <a:off x="3722664" y="2872850"/>
            <a:ext cx="5364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Ensuite il suffit de remplir les différents champs</a:t>
            </a:r>
          </a:p>
          <a:p>
            <a:pPr marL="342900" indent="-342900" algn="ctr">
              <a:buFontTx/>
              <a:buChar char="-"/>
            </a:pP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objet</a:t>
            </a:r>
          </a:p>
          <a:p>
            <a:pPr marL="342900" indent="-342900" algn="ctr">
              <a:buFontTx/>
              <a:buChar char="-"/>
            </a:pP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message</a:t>
            </a:r>
          </a:p>
          <a:p>
            <a:pPr marL="342900" indent="-342900" algn="ctr">
              <a:buFontTx/>
              <a:buChar char="-"/>
            </a:pP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destinataire</a:t>
            </a: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400" b="1" dirty="0">
              <a:latin typeface="Poppins"/>
              <a:cs typeface="Poppin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6234079-5B9C-8E0E-648E-A42D59052F1A}"/>
              </a:ext>
            </a:extLst>
          </p:cNvPr>
          <p:cNvSpPr txBox="1"/>
          <p:nvPr/>
        </p:nvSpPr>
        <p:spPr>
          <a:xfrm>
            <a:off x="3722664" y="1601834"/>
            <a:ext cx="5364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Pour écrire un nouveau mail appuyez sur le bouton correspondant…</a:t>
            </a:r>
            <a:endParaRPr lang="fr-FR" sz="2400" b="1" dirty="0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959199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51ED-9792-C272-8B0B-76FB9488C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78D548C6-317C-0571-6278-4CAB9669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75B618D-4D65-D313-CE6B-DE19C2944C91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MAIL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03E538FD-3477-F5E7-90F9-316C95318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FE0D2E7-ED1D-F8AE-328B-7B521A57CF85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20074A-8916-009A-10F0-E6C759EB866F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C2E470-6A37-9D01-580B-C9727620ED02}"/>
              </a:ext>
            </a:extLst>
          </p:cNvPr>
          <p:cNvSpPr txBox="1"/>
          <p:nvPr/>
        </p:nvSpPr>
        <p:spPr>
          <a:xfrm>
            <a:off x="3722664" y="1601834"/>
            <a:ext cx="53641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Il est possible de voir les mails que vous avez envoyé, les SPAM ou des dossiers de mails</a:t>
            </a: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400" b="1" dirty="0">
              <a:latin typeface="Poppins"/>
              <a:cs typeface="Poppins"/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C8125154-28BE-2FA8-E21E-B7C71D9A5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827C32C4-1DA3-B95F-FC80-9004B0CE6F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3B7E2C9B-35FA-E947-23B8-9F5D87843C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4FFDFA9-F41D-C03E-D8E9-FF3BE836F7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2FC314C3-6A65-3834-9657-F2921F6A6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2" name="Image 1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0149C379-6A84-0599-E0A8-62CB6B16FA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1" y="2250226"/>
            <a:ext cx="2761239" cy="2062666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5B1E62BD-C26D-6CA4-D818-3A4357ADE6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5" name="Image 14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A3883742-24CF-0189-94C7-A0450646BD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98" y="1179759"/>
            <a:ext cx="2321160" cy="4884634"/>
          </a:xfrm>
          <a:prstGeom prst="rect">
            <a:avLst/>
          </a:prstGeom>
        </p:spPr>
      </p:pic>
      <p:pic>
        <p:nvPicPr>
          <p:cNvPr id="16" name="Image 1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4B320851-10C0-2227-DDF7-05A2B8CB1A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5" y="1171169"/>
            <a:ext cx="2343853" cy="489203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2ED9C303-47C7-7796-6569-B55B4BD91F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76386" y="2577949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88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07568-FE67-5731-E6BA-15B00D4A3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23C3EEF-AB27-5DD6-D131-2609A1A6C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79511D-0D40-0ECD-55DF-A6FCBEB87E8D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MAIL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C1A4D957-1B05-B954-E6D8-C4A08394C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3AF364-18AE-9C32-2D51-F14AC8E1E7D5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5D3467-D8CC-CC32-6C98-0160C76005E9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6A7264-14FE-76DE-4DED-BFB3011E1C8C}"/>
              </a:ext>
            </a:extLst>
          </p:cNvPr>
          <p:cNvSpPr txBox="1"/>
          <p:nvPr/>
        </p:nvSpPr>
        <p:spPr>
          <a:xfrm>
            <a:off x="3722664" y="1601834"/>
            <a:ext cx="5364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Il est possible de voir les mails que vous avez envoyé, les SPAM ou des dossiers de mails</a:t>
            </a: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Pour cela appuyez sur les 3 traits en haut à gauche de l’écran</a:t>
            </a: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400" b="1" dirty="0">
              <a:latin typeface="Poppins"/>
              <a:cs typeface="Poppins"/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D404400F-14D4-5831-E234-6030406CB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C4BA8AD1-8F03-5B04-E6B8-73C13020E3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59FC6076-9D22-BD68-985B-EDB8D799C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B50E55C-A4A7-62DA-E588-4F46D82BC3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F7C9FD5E-2A6A-07D7-E638-ADE9F7AD09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2" name="Image 1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FD5F2E97-EACA-BDF4-A7D7-BEBADC837B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1" y="2250226"/>
            <a:ext cx="2761239" cy="2062666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8E34956E-50B5-2B61-4873-82FC80652C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5" name="Image 14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B16917EE-6ED2-768A-87B8-220FBE2E4A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98" y="1179759"/>
            <a:ext cx="2321160" cy="4884634"/>
          </a:xfrm>
          <a:prstGeom prst="rect">
            <a:avLst/>
          </a:prstGeom>
        </p:spPr>
      </p:pic>
      <p:pic>
        <p:nvPicPr>
          <p:cNvPr id="14" name="Image 13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98367D6A-1D75-28C0-A828-04879820A0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586" y="1169980"/>
            <a:ext cx="79510" cy="4880073"/>
          </a:xfrm>
          <a:prstGeom prst="rect">
            <a:avLst/>
          </a:prstGeom>
        </p:spPr>
      </p:pic>
      <p:pic>
        <p:nvPicPr>
          <p:cNvPr id="16" name="Image 1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A0AFAD0A-96A8-C56C-D5DA-65DEC7E927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5" y="1171169"/>
            <a:ext cx="2343853" cy="489203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719BE356-3215-CB2B-1428-1D741961A4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40502" y="1479471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19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91DAF-4DB4-ABC9-F0FE-1CEFC96F7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AE19643B-47D2-4D74-4395-164F33EE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D327EA-352B-6AA2-264A-45F63D3E6CDF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MAIL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C05C4088-3C36-CCEE-A27F-C39393829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FA9E925-5542-2A89-8BAE-905821207434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90FA3-F40F-5F5E-5011-D9667FBB715F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5063E8-6D3F-B16B-0BF2-37E0C4973B58}"/>
              </a:ext>
            </a:extLst>
          </p:cNvPr>
          <p:cNvSpPr txBox="1"/>
          <p:nvPr/>
        </p:nvSpPr>
        <p:spPr>
          <a:xfrm>
            <a:off x="3722664" y="2452226"/>
            <a:ext cx="5364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Certains de ces libellés on une utilité particulière</a:t>
            </a: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Nous allons le voir ensemble !</a:t>
            </a: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400" b="1" dirty="0">
              <a:latin typeface="Poppins"/>
              <a:cs typeface="Poppins"/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84A4F68D-7A71-0341-5CE4-72D234964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B2E0D4DD-F1C2-0811-73F5-E739B098A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69B1DA66-E54D-C172-CF06-21A5D7FE45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729D3AA-8BE9-4FBF-A1EF-A6F04D8A35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636B7BF4-BCBC-C176-65D3-A62A45C36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2" name="Image 1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3CE0C971-1C52-99E3-484B-E02E392A9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1" y="2250226"/>
            <a:ext cx="2761239" cy="2062666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5771E97-EC30-A543-A798-7E931DCA43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5" name="Image 14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B6AE9D46-F5FF-71FE-F709-8170F97C1A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98" y="1179759"/>
            <a:ext cx="2321160" cy="4884634"/>
          </a:xfrm>
          <a:prstGeom prst="rect">
            <a:avLst/>
          </a:prstGeom>
        </p:spPr>
      </p:pic>
      <p:pic>
        <p:nvPicPr>
          <p:cNvPr id="16" name="Image 1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00F111E7-D09C-39DD-A7B5-FB86652B3E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839" y="1171169"/>
            <a:ext cx="45719" cy="4892035"/>
          </a:xfrm>
          <a:prstGeom prst="rect">
            <a:avLst/>
          </a:prstGeom>
        </p:spPr>
      </p:pic>
      <p:pic>
        <p:nvPicPr>
          <p:cNvPr id="18" name="Image 17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6F8650FE-DAD8-0771-93C8-65C7408E8F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42" y="1169980"/>
            <a:ext cx="2325972" cy="4880073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D64276FA-B0E3-4DBF-35DA-22452993A0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30558" y="5828463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26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5C0EC-5DA6-6A30-93C9-259B5B5AB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C4DBF524-8CE2-3798-C4FE-27792CE70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4C0F35-412A-7138-AEFB-E2B23B3A1791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FICHIERS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ACF389EA-078E-D2DC-97F4-DC9278DE8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57B2952-69ED-06D6-E005-36BDE5C0F50D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52D0B9-CCD0-5D7C-C230-991C4AFEA3C3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BCA55F-9C31-8BD7-54E6-5448F436D151}"/>
              </a:ext>
            </a:extLst>
          </p:cNvPr>
          <p:cNvSpPr txBox="1"/>
          <p:nvPr/>
        </p:nvSpPr>
        <p:spPr>
          <a:xfrm>
            <a:off x="1805739" y="2352218"/>
            <a:ext cx="53641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La gestion des dossiers du smartphone est similaire à celle de l’ordinateur</a:t>
            </a: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Pour y accéder cherchez l’app dans toutes les apps</a:t>
            </a:r>
          </a:p>
          <a:p>
            <a:pPr algn="ctr"/>
            <a:endParaRPr lang="fr-FR" sz="2400" b="1" dirty="0">
              <a:latin typeface="Poppins"/>
              <a:cs typeface="Poppins"/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6C773425-F75D-E81B-E567-F2FA487CF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B9FEBD27-E71C-812F-3553-A6AD582CD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8041EA5B-0664-9275-A791-EC94B8E6E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C9185F6-EBE0-5290-9429-CB8AFA0547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3AB5D7CF-4476-E443-A441-35FE9865F0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14" name="Image 13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B3869025-300A-2258-44AD-748EBF2CD7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6025997"/>
            <a:ext cx="2340971" cy="45719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535391AA-FDBD-4706-D0EE-26AFC50B0E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892782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3FC1FE2C-CE46-C759-BD53-9D76D9D57A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30558" y="5828463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4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B41DA-A2F3-0451-89D2-1AEB0D020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7FBE3FE9-1F30-55BF-62B1-AFFB12522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4D7672-0362-A20C-EFC9-4EE6DB9385F7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FICHIERS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91EA5808-7313-DD7D-71C2-E53263A37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A8E9B43-29FE-74AD-F4C4-6C91CA265647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6CCBC-D9E6-6764-B104-D1D87390D898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D112EF0C-13C5-E4D5-92D9-C709301F7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3119F022-A1EC-DD94-8819-7048FB22B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49AF02B9-73EE-1760-FE8F-88A39D8873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D0E5A2C-48D2-0CCE-EBF7-D9A2E64DCF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C88C647E-0458-8A4B-4718-03D4AC854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DDBB0CEB-B7C9-0CBF-83AA-F91DCB73C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5719"/>
          </a:xfrm>
          <a:prstGeom prst="rect">
            <a:avLst/>
          </a:prstGeom>
        </p:spPr>
      </p:pic>
      <p:pic>
        <p:nvPicPr>
          <p:cNvPr id="14" name="Image 13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6541D985-5BE1-6258-B3F6-4D53983C55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1"/>
            <a:ext cx="2340971" cy="491066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82D0D7DB-948A-75B9-55E4-BA4931EABD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60484" y="2072227"/>
            <a:ext cx="1215683" cy="121568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6F28563-788F-EC8F-6BF9-93E5CE4F850F}"/>
              </a:ext>
            </a:extLst>
          </p:cNvPr>
          <p:cNvSpPr txBox="1"/>
          <p:nvPr/>
        </p:nvSpPr>
        <p:spPr>
          <a:xfrm>
            <a:off x="1805739" y="2352218"/>
            <a:ext cx="5364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La gestion des dossiers du smartphone est similaire à celle de l’ordinateur</a:t>
            </a: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Pour y accéder cherchez l’app dans le menu</a:t>
            </a:r>
            <a:endParaRPr lang="fr-FR" sz="2400" b="1" dirty="0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11222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B4654-B3EC-87A8-D1B4-4FE0702D8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B2D4E6A5-C22B-1E27-4D8D-12DC827BB3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896279">
            <a:off x="8035328" y="2258944"/>
            <a:ext cx="3638550" cy="3581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7E7567A2-30EF-36CA-F7E0-86189C3C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ctogone 1">
            <a:extLst>
              <a:ext uri="{FF2B5EF4-FFF2-40B4-BE49-F238E27FC236}">
                <a16:creationId xmlns:a16="http://schemas.microsoft.com/office/drawing/2014/main" id="{26966D1C-E1FF-D39F-4BEE-CD65B63AE039}"/>
              </a:ext>
            </a:extLst>
          </p:cNvPr>
          <p:cNvSpPr/>
          <p:nvPr/>
        </p:nvSpPr>
        <p:spPr>
          <a:xfrm>
            <a:off x="-1078230" y="5162550"/>
            <a:ext cx="5478780" cy="3001517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" name="Octogone 2">
            <a:extLst>
              <a:ext uri="{FF2B5EF4-FFF2-40B4-BE49-F238E27FC236}">
                <a16:creationId xmlns:a16="http://schemas.microsoft.com/office/drawing/2014/main" id="{694A42E0-F436-84D4-0805-4AC272699DA0}"/>
              </a:ext>
            </a:extLst>
          </p:cNvPr>
          <p:cNvSpPr/>
          <p:nvPr/>
        </p:nvSpPr>
        <p:spPr>
          <a:xfrm>
            <a:off x="-595646" y="5524500"/>
            <a:ext cx="4443614" cy="2050542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" name="Octogone 3">
            <a:extLst>
              <a:ext uri="{FF2B5EF4-FFF2-40B4-BE49-F238E27FC236}">
                <a16:creationId xmlns:a16="http://schemas.microsoft.com/office/drawing/2014/main" id="{20F3732F-CD4A-82E6-2FF8-93CF430CF191}"/>
              </a:ext>
            </a:extLst>
          </p:cNvPr>
          <p:cNvSpPr/>
          <p:nvPr/>
        </p:nvSpPr>
        <p:spPr>
          <a:xfrm>
            <a:off x="-904495" y="5324544"/>
            <a:ext cx="5038345" cy="2501195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9199B8-76DA-84CE-2A36-2176400326D5}"/>
              </a:ext>
            </a:extLst>
          </p:cNvPr>
          <p:cNvSpPr txBox="1"/>
          <p:nvPr/>
        </p:nvSpPr>
        <p:spPr>
          <a:xfrm>
            <a:off x="731653" y="2231178"/>
            <a:ext cx="5663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existe d’autre types d’OS  différents pour certaines marques de smartphones (Huawei, …), il touche une toute petite partie des smartphones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61DB353-A413-EDE8-1F31-F34212A1445B}"/>
              </a:ext>
            </a:extLst>
          </p:cNvPr>
          <p:cNvSpPr/>
          <p:nvPr/>
        </p:nvSpPr>
        <p:spPr>
          <a:xfrm rot="16896279">
            <a:off x="12275443" y="7978905"/>
            <a:ext cx="3638550" cy="3581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clipart, Graphique, conception, créativité&#10;&#10;Description générée automatiquement">
            <a:extLst>
              <a:ext uri="{FF2B5EF4-FFF2-40B4-BE49-F238E27FC236}">
                <a16:creationId xmlns:a16="http://schemas.microsoft.com/office/drawing/2014/main" id="{4AC9E268-3A03-FC75-6474-35DF4C260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8347">
            <a:off x="12238024" y="7432521"/>
            <a:ext cx="3713386" cy="3713386"/>
          </a:xfrm>
          <a:prstGeom prst="rect">
            <a:avLst/>
          </a:prstGeom>
        </p:spPr>
      </p:pic>
      <p:pic>
        <p:nvPicPr>
          <p:cNvPr id="10" name="Image 9" descr="Une image contenant Graphique, cercle, symbole, conception&#10;&#10;Description générée automatiquement">
            <a:extLst>
              <a:ext uri="{FF2B5EF4-FFF2-40B4-BE49-F238E27FC236}">
                <a16:creationId xmlns:a16="http://schemas.microsoft.com/office/drawing/2014/main" id="{8595D73D-9C86-40F1-502F-04A71D3FBD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977">
            <a:off x="7981554" y="1838552"/>
            <a:ext cx="3617156" cy="36171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4AE4A0-1EE9-C49A-BFC7-825B22957313}"/>
              </a:ext>
            </a:extLst>
          </p:cNvPr>
          <p:cNvSpPr/>
          <p:nvPr/>
        </p:nvSpPr>
        <p:spPr>
          <a:xfrm>
            <a:off x="-12241167" y="1864615"/>
            <a:ext cx="12192000" cy="27428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ECCE51-42A6-8AEA-5055-9286FFBFC73C}"/>
              </a:ext>
            </a:extLst>
          </p:cNvPr>
          <p:cNvSpPr txBox="1"/>
          <p:nvPr/>
        </p:nvSpPr>
        <p:spPr>
          <a:xfrm>
            <a:off x="-7232481" y="2019760"/>
            <a:ext cx="6386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smartphone est petit et nous le transportons partout, nous avons donc des chances de l’égarer. Il faut donc le sécurisé</a:t>
            </a:r>
          </a:p>
        </p:txBody>
      </p:sp>
      <p:pic>
        <p:nvPicPr>
          <p:cNvPr id="8" name="Image 7" descr="Une image contenant capture d’écran, télécommande&#10;&#10;Description générée automatiquement">
            <a:extLst>
              <a:ext uri="{FF2B5EF4-FFF2-40B4-BE49-F238E27FC236}">
                <a16:creationId xmlns:a16="http://schemas.microsoft.com/office/drawing/2014/main" id="{3ACCCFB6-8ACB-B50C-FD2C-29A5F13B6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9476" y="2019760"/>
            <a:ext cx="2412311" cy="241231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B2068C0-0FC7-7CE9-7FB3-F89217ED4735}"/>
              </a:ext>
            </a:extLst>
          </p:cNvPr>
          <p:cNvSpPr txBox="1"/>
          <p:nvPr/>
        </p:nvSpPr>
        <p:spPr>
          <a:xfrm>
            <a:off x="1474470" y="209550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DIFFÉRENTS OS </a:t>
            </a:r>
          </a:p>
        </p:txBody>
      </p:sp>
    </p:spTree>
    <p:extLst>
      <p:ext uri="{BB962C8B-B14F-4D97-AF65-F5344CB8AC3E}">
        <p14:creationId xmlns:p14="http://schemas.microsoft.com/office/powerpoint/2010/main" val="1793686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6A25B-8207-5BFB-ADE9-5D467E271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D38616E-BDAE-247A-6EC8-01B7709B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29C74B-1C54-81E7-04B7-64553089D082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FICHIERS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60E6EF20-1640-3CB4-76B4-079EEDA06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5382A5F-5860-72B5-107E-82525773A192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88A38F-CA01-8691-0227-1520152F6711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770EFA09-FB1F-E9FC-4FC7-C49413720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94FAA299-2F95-9ECB-6ABC-AE4368058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58DF09E8-0BCD-18C7-311B-7BD356FC6B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2E9080B-4757-FDDD-878B-16875E86AC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0518F3A1-E833-6795-475D-E5E932E740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C8E608B5-E4AA-E13C-50F5-3408C2E79E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5719"/>
          </a:xfrm>
          <a:prstGeom prst="rect">
            <a:avLst/>
          </a:prstGeom>
        </p:spPr>
      </p:pic>
      <p:pic>
        <p:nvPicPr>
          <p:cNvPr id="14" name="Image 13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1F3E3F51-9955-1FD7-A575-5452B38D6A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1"/>
            <a:ext cx="2340971" cy="491066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611F767E-DD50-6075-7F3A-98E5874BCE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86778" y="1590192"/>
            <a:ext cx="1215683" cy="121568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4A0F963-7EF0-305A-1A3F-923F75253C6C}"/>
              </a:ext>
            </a:extLst>
          </p:cNvPr>
          <p:cNvSpPr txBox="1"/>
          <p:nvPr/>
        </p:nvSpPr>
        <p:spPr>
          <a:xfrm>
            <a:off x="1805739" y="2352218"/>
            <a:ext cx="5364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La gestion des dossiers du smartphone est similaire à celle de l’ordinateur</a:t>
            </a: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Pour y accéder cherchez l’app dans le menu</a:t>
            </a:r>
            <a:endParaRPr lang="fr-FR" sz="2400" b="1" dirty="0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781178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EC9A5-8C0A-79DB-97C7-F98C2A46E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BDAF9F88-F4D2-36A8-3DBB-036E59A68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C9E0E9F-EE95-509D-DC9F-3CD16D116DC7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FICHIERS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A7E8B595-32DB-D616-8AB1-E58E0728D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33E3097-AB77-3755-CFCE-F7150240B8FF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11E03-7817-E92F-93F2-C1A27875046D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FA26F0F-6566-B98D-3B19-485811BE2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19ABBD52-C410-A2C6-D466-9046D48E2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CA840068-C79A-AA62-78DE-49C8978AF2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7BEF538-AC70-F099-2C95-D191828293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FB7A08B1-A464-1D4F-2099-A9400DB15B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E4B49449-D8C5-C694-C721-7612F0F5D5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5719"/>
          </a:xfrm>
          <a:prstGeom prst="rect">
            <a:avLst/>
          </a:prstGeom>
        </p:spPr>
      </p:pic>
      <p:pic>
        <p:nvPicPr>
          <p:cNvPr id="14" name="Image 13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0318A28B-E7D1-30E6-B320-7A387D6D3F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1"/>
            <a:ext cx="2340971" cy="4910665"/>
          </a:xfrm>
          <a:prstGeom prst="rect">
            <a:avLst/>
          </a:prstGeom>
        </p:spPr>
      </p:pic>
      <p:pic>
        <p:nvPicPr>
          <p:cNvPr id="15" name="Image 1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3224FC3-CF4E-9A18-FC5F-6CA320F4BA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18" y="1179682"/>
            <a:ext cx="2336739" cy="4910664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33E222F9-23C7-D65E-85F2-39F4948CEA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78937" y="2221275"/>
            <a:ext cx="1215683" cy="121568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5292596-2BD7-7748-D027-6FEFCA932689}"/>
              </a:ext>
            </a:extLst>
          </p:cNvPr>
          <p:cNvSpPr txBox="1"/>
          <p:nvPr/>
        </p:nvSpPr>
        <p:spPr>
          <a:xfrm>
            <a:off x="1805739" y="2352218"/>
            <a:ext cx="5364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La gestion des dossiers du smartphone est similaire à celle de l’ordinateur</a:t>
            </a:r>
          </a:p>
          <a:p>
            <a:pPr algn="ctr"/>
            <a:endParaRPr lang="fr-FR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Pour y accéder cherchez l’app dans le menu</a:t>
            </a:r>
            <a:endParaRPr lang="fr-FR" sz="2400" b="1" dirty="0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038505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06B07-C8F5-5FFC-C12F-9AA766ECE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739C806-3885-3CB5-FDCE-99A2F0586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676E75C-5AE4-F008-A64D-6C191CAABA15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FICHIERS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1DA735EA-FE95-5B59-DEA3-B55B005B8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5C45DBC-BF13-8FE1-BDA4-6F1570F2E4DD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576074-09C5-B0D6-268E-421E25C6EB94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0DED3CCD-1768-90B7-3FC8-488D009406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50786788-7C00-E080-1173-B8BD17C55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26F2896F-AB79-AD98-F401-56CAAC8BB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2FFF6F3-C250-1D6A-0692-358D28926E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B194FD61-AC4F-216F-4648-62BFC97FF0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EE0590C4-A6FF-2CED-EEE9-F9AEE6C699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5719"/>
          </a:xfrm>
          <a:prstGeom prst="rect">
            <a:avLst/>
          </a:prstGeom>
        </p:spPr>
      </p:pic>
      <p:pic>
        <p:nvPicPr>
          <p:cNvPr id="14" name="Image 13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4C081FE5-B829-E4D4-42AD-31B969C91A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1"/>
            <a:ext cx="2340971" cy="4910665"/>
          </a:xfrm>
          <a:prstGeom prst="rect">
            <a:avLst/>
          </a:prstGeom>
        </p:spPr>
      </p:pic>
      <p:pic>
        <p:nvPicPr>
          <p:cNvPr id="15" name="Image 1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C73E4D4-D295-B2BD-F850-FDAEAFE00E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18" y="1179682"/>
            <a:ext cx="2336739" cy="4910664"/>
          </a:xfrm>
          <a:prstGeom prst="rect">
            <a:avLst/>
          </a:prstGeom>
        </p:spPr>
      </p:pic>
      <p:pic>
        <p:nvPicPr>
          <p:cNvPr id="19" name="Image 18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062E0C98-0213-BB1E-CB42-F4E9D92C4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79" y="1176522"/>
            <a:ext cx="45719" cy="4908176"/>
          </a:xfrm>
          <a:prstGeom prst="rect">
            <a:avLst/>
          </a:prstGeom>
        </p:spPr>
      </p:pic>
      <p:pic>
        <p:nvPicPr>
          <p:cNvPr id="16" name="Image 15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67D13694-BBD6-368B-ECC4-CEC0E8D1A1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1"/>
            <a:ext cx="2327695" cy="4910665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406521F4-0A62-19CE-EC35-AD5049210B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00049" y="2725542"/>
            <a:ext cx="1215683" cy="121568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C569480-17C5-335F-200E-91786F62EADB}"/>
              </a:ext>
            </a:extLst>
          </p:cNvPr>
          <p:cNvSpPr txBox="1"/>
          <p:nvPr/>
        </p:nvSpPr>
        <p:spPr>
          <a:xfrm>
            <a:off x="3332787" y="1172642"/>
            <a:ext cx="53641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/>
                <a:cs typeface="Poppins"/>
              </a:rPr>
              <a:t>Vous arrivez sur les téléchargements</a:t>
            </a:r>
          </a:p>
          <a:p>
            <a:pPr algn="ctr"/>
            <a:r>
              <a:rPr lang="fr-FR" sz="2400" b="1" dirty="0">
                <a:latin typeface="Poppins"/>
                <a:cs typeface="Poppins"/>
              </a:rPr>
              <a:t>Pour accéder aux autres dossiers, appuyez sur les trois traits en haut à gauche</a:t>
            </a:r>
          </a:p>
          <a:p>
            <a:pPr algn="ctr"/>
            <a:endParaRPr lang="fr-FR" sz="2400" b="1" dirty="0">
              <a:latin typeface="Poppins"/>
              <a:cs typeface="Poppins"/>
            </a:endParaRPr>
          </a:p>
          <a:p>
            <a:pPr algn="ctr"/>
            <a:endParaRPr lang="fr-FR" sz="2400" b="1" dirty="0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854206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7C74-4E6D-AABA-027E-0581CEFE6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9C7FBB56-29D9-80ED-1944-8BD03F6A8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3762D7C-D0FE-9A51-D6B2-91613CA6322C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FICHIERS</a:t>
            </a:r>
          </a:p>
        </p:txBody>
      </p:sp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5C67AE3D-AE7A-1411-A2C1-C5F67F356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EEE930A-59CB-E6AF-DCAE-631CBA2F3DA7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DFFB6-A17F-26B3-8F97-D26ED8135C93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F454D4D1-A830-69BD-36AE-7BCCF87F6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9BCDE547-AF85-C3D8-1487-E32CA0E0B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823ED88E-649F-99B8-596F-2A1D9E1A3A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F22FF03-A642-2966-EF71-92DE460507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BDDB5BD2-AAAD-57D2-DF38-511422D0F3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7C2F9B8-AF3F-1C85-2C15-6453EFE2D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5719"/>
          </a:xfrm>
          <a:prstGeom prst="rect">
            <a:avLst/>
          </a:prstGeom>
        </p:spPr>
      </p:pic>
      <p:pic>
        <p:nvPicPr>
          <p:cNvPr id="14" name="Image 13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F9630988-BE24-8D13-79BE-5CBC8832B0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1"/>
            <a:ext cx="2340971" cy="4910665"/>
          </a:xfrm>
          <a:prstGeom prst="rect">
            <a:avLst/>
          </a:prstGeom>
        </p:spPr>
      </p:pic>
      <p:pic>
        <p:nvPicPr>
          <p:cNvPr id="15" name="Image 1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F6A903B-0DA6-F6E3-A40F-AA60053B4C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18" y="1179682"/>
            <a:ext cx="2336739" cy="4910664"/>
          </a:xfrm>
          <a:prstGeom prst="rect">
            <a:avLst/>
          </a:prstGeom>
        </p:spPr>
      </p:pic>
      <p:pic>
        <p:nvPicPr>
          <p:cNvPr id="16" name="Image 15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9E6EA998-E7C4-5E6A-CCEF-E1D4F57365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838" y="1161051"/>
            <a:ext cx="45719" cy="4910665"/>
          </a:xfrm>
          <a:prstGeom prst="rect">
            <a:avLst/>
          </a:prstGeom>
        </p:spPr>
      </p:pic>
      <p:pic>
        <p:nvPicPr>
          <p:cNvPr id="18" name="Image 17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24E41259-748F-0AC2-902F-2B6F9367D3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17" y="1171611"/>
            <a:ext cx="2327695" cy="4908176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B09E8D2B-2C99-2B48-45D0-688149E8C6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39567" y="4272101"/>
            <a:ext cx="1215683" cy="121568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E2CC266-1BFE-CBDC-35CA-E4BC239A3441}"/>
              </a:ext>
            </a:extLst>
          </p:cNvPr>
          <p:cNvSpPr txBox="1"/>
          <p:nvPr/>
        </p:nvSpPr>
        <p:spPr>
          <a:xfrm>
            <a:off x="3332787" y="1172642"/>
            <a:ext cx="53641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/>
                <a:cs typeface="Poppins"/>
              </a:rPr>
              <a:t>Vous arrivez sur les téléchargements</a:t>
            </a:r>
          </a:p>
          <a:p>
            <a:pPr algn="ctr"/>
            <a:r>
              <a:rPr lang="fr-FR" sz="2400" b="1" dirty="0">
                <a:latin typeface="Poppins"/>
                <a:cs typeface="Poppins"/>
              </a:rPr>
              <a:t>Pour accéder aux autres dossiers, appuyez sur les trois traits en haut à gauche</a:t>
            </a:r>
          </a:p>
          <a:p>
            <a:pPr algn="ctr"/>
            <a:endParaRPr lang="fr-FR" sz="2400" b="1" dirty="0">
              <a:latin typeface="Poppins"/>
              <a:cs typeface="Poppins"/>
            </a:endParaRPr>
          </a:p>
          <a:p>
            <a:pPr algn="ctr"/>
            <a:r>
              <a:rPr lang="fr-FR" sz="2400" b="1" dirty="0">
                <a:latin typeface="Poppins"/>
                <a:cs typeface="Poppins"/>
              </a:rPr>
              <a:t>Tous les nouveaux fichiers seront dans téléchargements</a:t>
            </a:r>
          </a:p>
          <a:p>
            <a:pPr algn="ctr"/>
            <a:endParaRPr lang="fr-FR" sz="2400" b="1" dirty="0">
              <a:latin typeface="Poppins"/>
              <a:cs typeface="Poppins"/>
            </a:endParaRPr>
          </a:p>
          <a:p>
            <a:pPr algn="ctr"/>
            <a:endParaRPr lang="fr-FR" sz="2400" b="1" dirty="0">
              <a:latin typeface="Poppins"/>
              <a:cs typeface="Poppins"/>
            </a:endParaRPr>
          </a:p>
          <a:p>
            <a:pPr algn="ctr"/>
            <a:endParaRPr lang="fr-FR" sz="2400" b="1" dirty="0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857065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9821E-F4B6-7E8E-F017-E7013A058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B04C6820-88BC-F46C-90B1-3A6A5212F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7" y="710030"/>
            <a:ext cx="3988701" cy="598035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1F9FB2-A18A-3E6D-66B2-BF9CB84CED30}"/>
              </a:ext>
            </a:extLst>
          </p:cNvPr>
          <p:cNvSpPr txBox="1"/>
          <p:nvPr/>
        </p:nvSpPr>
        <p:spPr>
          <a:xfrm>
            <a:off x="5618862" y="2482990"/>
            <a:ext cx="9841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</a:t>
            </a:r>
          </a:p>
        </p:txBody>
      </p:sp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A99C1B9-E61C-2505-1E2C-D03F569FB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3FD4078-C2BA-88B5-54FB-2DC359C1C065}"/>
              </a:ext>
            </a:extLst>
          </p:cNvPr>
          <p:cNvSpPr txBox="1"/>
          <p:nvPr/>
        </p:nvSpPr>
        <p:spPr>
          <a:xfrm>
            <a:off x="130501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FICHIERS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E5D120-C0D7-ADEE-015D-6B23F13727A5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7DDD3-BA0F-B75D-D9B7-7DC6C911BCF1}"/>
              </a:ext>
            </a:extLst>
          </p:cNvPr>
          <p:cNvSpPr/>
          <p:nvPr/>
        </p:nvSpPr>
        <p:spPr>
          <a:xfrm>
            <a:off x="10126980" y="4659966"/>
            <a:ext cx="335280" cy="188742"/>
          </a:xfrm>
          <a:prstGeom prst="rect">
            <a:avLst/>
          </a:prstGeom>
          <a:solidFill>
            <a:srgbClr val="FB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F145FE-10A8-5881-2F27-0134697A2B6B}"/>
              </a:ext>
            </a:extLst>
          </p:cNvPr>
          <p:cNvSpPr txBox="1"/>
          <p:nvPr/>
        </p:nvSpPr>
        <p:spPr>
          <a:xfrm>
            <a:off x="3332787" y="1172642"/>
            <a:ext cx="53641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Poppins"/>
                <a:cs typeface="Poppins"/>
              </a:rPr>
              <a:t>Vous arrivez sur les téléchargements</a:t>
            </a:r>
          </a:p>
          <a:p>
            <a:pPr algn="ctr"/>
            <a:r>
              <a:rPr lang="fr-FR" sz="2400" b="1" dirty="0">
                <a:latin typeface="Poppins"/>
                <a:cs typeface="Poppins"/>
              </a:rPr>
              <a:t>Pour accéder aux autres dossiers, appuyez sur les trois traits en haut à gauche</a:t>
            </a:r>
          </a:p>
          <a:p>
            <a:pPr algn="ctr"/>
            <a:endParaRPr lang="fr-FR" sz="2400" b="1" dirty="0">
              <a:latin typeface="Poppins"/>
              <a:cs typeface="Poppins"/>
            </a:endParaRPr>
          </a:p>
          <a:p>
            <a:pPr algn="ctr"/>
            <a:r>
              <a:rPr lang="fr-FR" sz="2400" b="1" dirty="0">
                <a:latin typeface="Poppins"/>
                <a:cs typeface="Poppins"/>
              </a:rPr>
              <a:t>Tous les nouveaux fichiers seront dans téléchargement</a:t>
            </a:r>
          </a:p>
          <a:p>
            <a:pPr algn="ctr"/>
            <a:endParaRPr lang="fr-FR" sz="2400" b="1" dirty="0">
              <a:latin typeface="Poppins"/>
              <a:cs typeface="Poppins"/>
            </a:endParaRPr>
          </a:p>
          <a:p>
            <a:pPr algn="ctr"/>
            <a:r>
              <a:rPr lang="fr-FR" sz="2400" b="1" dirty="0">
                <a:latin typeface="Poppins"/>
                <a:cs typeface="Poppins"/>
              </a:rPr>
              <a:t>Pour déplacer les fichiers il faut </a:t>
            </a:r>
          </a:p>
          <a:p>
            <a:pPr algn="ctr"/>
            <a:r>
              <a:rPr lang="fr-FR" sz="2400" b="1" dirty="0">
                <a:latin typeface="Poppins"/>
                <a:cs typeface="Poppins"/>
              </a:rPr>
              <a:t>Couper/Coller</a:t>
            </a:r>
          </a:p>
          <a:p>
            <a:pPr algn="ctr"/>
            <a:endParaRPr lang="fr-FR" sz="2400" b="1" dirty="0">
              <a:latin typeface="Poppins"/>
              <a:cs typeface="Poppins"/>
            </a:endParaRPr>
          </a:p>
          <a:p>
            <a:pPr algn="ctr"/>
            <a:r>
              <a:rPr lang="fr-FR" sz="2400" b="1" dirty="0">
                <a:latin typeface="Poppins"/>
                <a:cs typeface="Poppins"/>
              </a:rPr>
              <a:t>A vous de jouer !</a:t>
            </a:r>
          </a:p>
          <a:p>
            <a:pPr algn="ctr"/>
            <a:endParaRPr lang="fr-FR" sz="2400" b="1" dirty="0">
              <a:latin typeface="Poppins"/>
              <a:cs typeface="Poppins"/>
            </a:endParaRPr>
          </a:p>
          <a:p>
            <a:pPr algn="ctr"/>
            <a:endParaRPr lang="fr-FR" sz="2400" b="1" dirty="0">
              <a:latin typeface="Poppins"/>
              <a:cs typeface="Poppins"/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9E8A78EC-5798-52F1-07B9-7755F28E1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61053"/>
            <a:ext cx="2343853" cy="4910666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E754C867-15F4-BE56-AB0D-CD11887F9A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2" y="1161053"/>
            <a:ext cx="2339621" cy="4910665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7001D6AD-C0D1-13D2-3A14-5F7647E06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3"/>
            <a:ext cx="2343853" cy="4910665"/>
          </a:xfrm>
          <a:prstGeom prst="rect">
            <a:avLst/>
          </a:prstGeom>
        </p:spPr>
      </p:pic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CB48FAE-D0B2-460D-F9FD-B46F64FE5E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61052"/>
            <a:ext cx="2330578" cy="4910665"/>
          </a:xfrm>
          <a:prstGeom prst="rect">
            <a:avLst/>
          </a:prstGeom>
        </p:spPr>
      </p:pic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92F80CE1-550C-5AF9-D8A9-9719B11611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62" y="1179682"/>
            <a:ext cx="2330578" cy="4892035"/>
          </a:xfrm>
          <a:prstGeom prst="rect">
            <a:avLst/>
          </a:prstGeom>
        </p:spPr>
      </p:pic>
      <p:pic>
        <p:nvPicPr>
          <p:cNvPr id="17" name="Image 1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E3A0E43-0DF1-0BA6-22E7-3E9C5E5A4A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06" y="1171611"/>
            <a:ext cx="2343852" cy="45719"/>
          </a:xfrm>
          <a:prstGeom prst="rect">
            <a:avLst/>
          </a:prstGeom>
        </p:spPr>
      </p:pic>
      <p:pic>
        <p:nvPicPr>
          <p:cNvPr id="14" name="Image 13" descr="Une image contenant texte, capture d’écran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31086D2F-2DD8-A302-96BE-62347332D0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87" y="1161051"/>
            <a:ext cx="2340971" cy="4910665"/>
          </a:xfrm>
          <a:prstGeom prst="rect">
            <a:avLst/>
          </a:prstGeom>
        </p:spPr>
      </p:pic>
      <p:pic>
        <p:nvPicPr>
          <p:cNvPr id="15" name="Image 1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3DC7C8F-62E2-62B4-8FEE-D6610AF3D6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18" y="1179682"/>
            <a:ext cx="2336739" cy="4910664"/>
          </a:xfrm>
          <a:prstGeom prst="rect">
            <a:avLst/>
          </a:prstGeom>
        </p:spPr>
      </p:pic>
      <p:pic>
        <p:nvPicPr>
          <p:cNvPr id="16" name="Image 15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6C98FA69-28EA-2CAF-5D4F-CA8D0026EA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838" y="1161051"/>
            <a:ext cx="45719" cy="4910665"/>
          </a:xfrm>
          <a:prstGeom prst="rect">
            <a:avLst/>
          </a:prstGeom>
        </p:spPr>
      </p:pic>
      <p:pic>
        <p:nvPicPr>
          <p:cNvPr id="18" name="Image 17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37A41478-94A4-BA70-8E92-EA09E9FEEE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17" y="1171611"/>
            <a:ext cx="2327695" cy="4908176"/>
          </a:xfrm>
          <a:prstGeom prst="rect">
            <a:avLst/>
          </a:prstGeom>
        </p:spPr>
      </p:pic>
      <p:pic>
        <p:nvPicPr>
          <p:cNvPr id="12" name="Image 11" descr="Une image contenant symbole, clipart, Graphique, conception&#10;&#10;Description générée automatiquement">
            <a:extLst>
              <a:ext uri="{FF2B5EF4-FFF2-40B4-BE49-F238E27FC236}">
                <a16:creationId xmlns:a16="http://schemas.microsoft.com/office/drawing/2014/main" id="{54217063-16B0-2B92-190D-2924C1AB74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39567" y="4272101"/>
            <a:ext cx="1215683" cy="12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34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837C9-04AC-A205-5361-9871EB693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FBF5DF7-EB36-68D0-1472-707FB251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Téléphone mobile, capture d’écran, Appareil de communications portable, smartphone&#10;&#10;Description générée automatiquement">
            <a:extLst>
              <a:ext uri="{FF2B5EF4-FFF2-40B4-BE49-F238E27FC236}">
                <a16:creationId xmlns:a16="http://schemas.microsoft.com/office/drawing/2014/main" id="{415D2C19-42A0-BCCD-64C2-8E5F54C07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97" y="353414"/>
            <a:ext cx="3988701" cy="598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91E24DA-7DDA-4338-05B6-87A522ECACEB}"/>
              </a:ext>
            </a:extLst>
          </p:cNvPr>
          <p:cNvSpPr txBox="1"/>
          <p:nvPr/>
        </p:nvSpPr>
        <p:spPr>
          <a:xfrm>
            <a:off x="1805739" y="1549007"/>
            <a:ext cx="566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5986BD2-0CF6-03BA-BA4F-A05EBCBD2A39}"/>
              </a:ext>
            </a:extLst>
          </p:cNvPr>
          <p:cNvSpPr txBox="1"/>
          <p:nvPr/>
        </p:nvSpPr>
        <p:spPr>
          <a:xfrm>
            <a:off x="843056" y="2482990"/>
            <a:ext cx="9841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4171977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F4750-23FD-B3D5-47F4-D21161B9F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AC2BC7-F65D-AFC1-301E-86793C397CF3}"/>
              </a:ext>
            </a:extLst>
          </p:cNvPr>
          <p:cNvSpPr/>
          <p:nvPr/>
        </p:nvSpPr>
        <p:spPr>
          <a:xfrm>
            <a:off x="0" y="1864615"/>
            <a:ext cx="12192000" cy="27428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7664BB61-1D52-8122-3CBD-A605BBCF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ctogone 1">
            <a:extLst>
              <a:ext uri="{FF2B5EF4-FFF2-40B4-BE49-F238E27FC236}">
                <a16:creationId xmlns:a16="http://schemas.microsoft.com/office/drawing/2014/main" id="{19E98933-2797-0B40-6DF5-45A8320ED139}"/>
              </a:ext>
            </a:extLst>
          </p:cNvPr>
          <p:cNvSpPr/>
          <p:nvPr/>
        </p:nvSpPr>
        <p:spPr>
          <a:xfrm>
            <a:off x="-1078230" y="5162550"/>
            <a:ext cx="5478780" cy="3001517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" name="Octogone 2">
            <a:extLst>
              <a:ext uri="{FF2B5EF4-FFF2-40B4-BE49-F238E27FC236}">
                <a16:creationId xmlns:a16="http://schemas.microsoft.com/office/drawing/2014/main" id="{D27981CD-A7FA-BD4B-E0E4-3DBAC0C70595}"/>
              </a:ext>
            </a:extLst>
          </p:cNvPr>
          <p:cNvSpPr/>
          <p:nvPr/>
        </p:nvSpPr>
        <p:spPr>
          <a:xfrm>
            <a:off x="-595646" y="5524500"/>
            <a:ext cx="4443614" cy="2050542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" name="Octogone 3">
            <a:extLst>
              <a:ext uri="{FF2B5EF4-FFF2-40B4-BE49-F238E27FC236}">
                <a16:creationId xmlns:a16="http://schemas.microsoft.com/office/drawing/2014/main" id="{D5BD017F-A024-CDAE-B7EF-0312FA6C5BF4}"/>
              </a:ext>
            </a:extLst>
          </p:cNvPr>
          <p:cNvSpPr/>
          <p:nvPr/>
        </p:nvSpPr>
        <p:spPr>
          <a:xfrm>
            <a:off x="-904495" y="5324544"/>
            <a:ext cx="5038345" cy="2501195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423BF1-4AE6-2B92-3541-D62AE2CC4480}"/>
              </a:ext>
            </a:extLst>
          </p:cNvPr>
          <p:cNvSpPr txBox="1"/>
          <p:nvPr/>
        </p:nvSpPr>
        <p:spPr>
          <a:xfrm>
            <a:off x="135073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VERROUILLER SON SMARTPHONE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687A41-0C7B-E9A2-6EE7-951CB8956384}"/>
              </a:ext>
            </a:extLst>
          </p:cNvPr>
          <p:cNvSpPr txBox="1"/>
          <p:nvPr/>
        </p:nvSpPr>
        <p:spPr>
          <a:xfrm>
            <a:off x="5008686" y="2019760"/>
            <a:ext cx="6386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smartphone est petit et on le transporte partout, nous avons donc des chances de l’égarer. Il faut donc le sécuriser</a:t>
            </a:r>
          </a:p>
        </p:txBody>
      </p:sp>
      <p:pic>
        <p:nvPicPr>
          <p:cNvPr id="7" name="Image 6" descr="Une image contenant capture d’écran, télécommande&#10;&#10;Description générée automatiquement">
            <a:extLst>
              <a:ext uri="{FF2B5EF4-FFF2-40B4-BE49-F238E27FC236}">
                <a16:creationId xmlns:a16="http://schemas.microsoft.com/office/drawing/2014/main" id="{15C74D82-51B3-9287-FC9C-4BAAFB1E0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91" y="2019760"/>
            <a:ext cx="2412311" cy="24123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2669DA-CB32-FBEF-4D5A-6AAE4A71A2FB}"/>
              </a:ext>
            </a:extLst>
          </p:cNvPr>
          <p:cNvSpPr/>
          <p:nvPr/>
        </p:nvSpPr>
        <p:spPr>
          <a:xfrm>
            <a:off x="-12198155" y="1871374"/>
            <a:ext cx="12192000" cy="2742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6F88F53-11C2-8A64-E736-93DDAC9A7D81}"/>
              </a:ext>
            </a:extLst>
          </p:cNvPr>
          <p:cNvSpPr txBox="1"/>
          <p:nvPr/>
        </p:nvSpPr>
        <p:spPr>
          <a:xfrm>
            <a:off x="-7189469" y="2026519"/>
            <a:ext cx="6386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code simple (numérique ou alphanumérique)</a:t>
            </a:r>
          </a:p>
          <a:p>
            <a:pPr algn="ctr"/>
            <a:r>
              <a:rPr lang="fr-FR" sz="32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est obligatoire en code PIN à l’allumage du smartphone ayant une SIM</a:t>
            </a:r>
          </a:p>
          <a:p>
            <a:pPr algn="ctr"/>
            <a:endParaRPr lang="fr-FR" sz="3200" b="1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Image 17" descr="Une image contenant objets en métal, verrouiller&#10;&#10;Description générée automatiquement">
            <a:extLst>
              <a:ext uri="{FF2B5EF4-FFF2-40B4-BE49-F238E27FC236}">
                <a16:creationId xmlns:a16="http://schemas.microsoft.com/office/drawing/2014/main" id="{DEAB5E9A-0F2C-2938-0038-830E63E1E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0453" y="1962610"/>
            <a:ext cx="2537427" cy="25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92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4F56E-F736-1C5F-DD62-E22A35A52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89C4EF-997F-BEB0-E1AB-5813C38657C9}"/>
              </a:ext>
            </a:extLst>
          </p:cNvPr>
          <p:cNvSpPr/>
          <p:nvPr/>
        </p:nvSpPr>
        <p:spPr>
          <a:xfrm>
            <a:off x="12192000" y="1864615"/>
            <a:ext cx="12241170" cy="27428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995BC675-B661-A59F-5BD9-8E5893D4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5372100"/>
            <a:ext cx="414487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ctogone 1">
            <a:extLst>
              <a:ext uri="{FF2B5EF4-FFF2-40B4-BE49-F238E27FC236}">
                <a16:creationId xmlns:a16="http://schemas.microsoft.com/office/drawing/2014/main" id="{BCAC5683-B05A-F53B-CE8C-2DE96F9C90F0}"/>
              </a:ext>
            </a:extLst>
          </p:cNvPr>
          <p:cNvSpPr/>
          <p:nvPr/>
        </p:nvSpPr>
        <p:spPr>
          <a:xfrm>
            <a:off x="-1078230" y="5162550"/>
            <a:ext cx="5478780" cy="3001517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" name="Octogone 2">
            <a:extLst>
              <a:ext uri="{FF2B5EF4-FFF2-40B4-BE49-F238E27FC236}">
                <a16:creationId xmlns:a16="http://schemas.microsoft.com/office/drawing/2014/main" id="{9A9744F7-5548-F8B7-D7AA-329485675ABA}"/>
              </a:ext>
            </a:extLst>
          </p:cNvPr>
          <p:cNvSpPr/>
          <p:nvPr/>
        </p:nvSpPr>
        <p:spPr>
          <a:xfrm>
            <a:off x="-595646" y="5524500"/>
            <a:ext cx="4443614" cy="2050542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" name="Octogone 3">
            <a:extLst>
              <a:ext uri="{FF2B5EF4-FFF2-40B4-BE49-F238E27FC236}">
                <a16:creationId xmlns:a16="http://schemas.microsoft.com/office/drawing/2014/main" id="{9DB4DB6F-08B9-7471-592B-66F7337F2B3E}"/>
              </a:ext>
            </a:extLst>
          </p:cNvPr>
          <p:cNvSpPr/>
          <p:nvPr/>
        </p:nvSpPr>
        <p:spPr>
          <a:xfrm>
            <a:off x="-904495" y="5324544"/>
            <a:ext cx="5038345" cy="2501195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994A16-EDB2-D772-B829-E8C5F1D616B6}"/>
              </a:ext>
            </a:extLst>
          </p:cNvPr>
          <p:cNvSpPr txBox="1"/>
          <p:nvPr/>
        </p:nvSpPr>
        <p:spPr>
          <a:xfrm>
            <a:off x="17249856" y="2019760"/>
            <a:ext cx="6386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smartphone est petit et on le transporte partout, nous avons donc des chances de l’égarer. Il faut donc le sécuriser</a:t>
            </a:r>
          </a:p>
        </p:txBody>
      </p:sp>
      <p:pic>
        <p:nvPicPr>
          <p:cNvPr id="7" name="Image 6" descr="Une image contenant capture d’écran, télécommande&#10;&#10;Description générée automatiquement">
            <a:extLst>
              <a:ext uri="{FF2B5EF4-FFF2-40B4-BE49-F238E27FC236}">
                <a16:creationId xmlns:a16="http://schemas.microsoft.com/office/drawing/2014/main" id="{BAC78285-7226-A16E-B2AF-64ED86858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861" y="2019760"/>
            <a:ext cx="2412311" cy="24123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667F32-7021-C6FB-536F-5C4F154A23B0}"/>
              </a:ext>
            </a:extLst>
          </p:cNvPr>
          <p:cNvSpPr/>
          <p:nvPr/>
        </p:nvSpPr>
        <p:spPr>
          <a:xfrm>
            <a:off x="-24580" y="1869530"/>
            <a:ext cx="12216579" cy="2742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3D1C35-5345-F19F-0215-B9919FEED680}"/>
              </a:ext>
            </a:extLst>
          </p:cNvPr>
          <p:cNvSpPr txBox="1"/>
          <p:nvPr/>
        </p:nvSpPr>
        <p:spPr>
          <a:xfrm>
            <a:off x="5020576" y="2451228"/>
            <a:ext cx="638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code PIN est obligatoire pour allumer un téléphone avec une carte SIM.</a:t>
            </a:r>
          </a:p>
        </p:txBody>
      </p:sp>
      <p:pic>
        <p:nvPicPr>
          <p:cNvPr id="13" name="Image 12" descr="Une image contenant objets en métal, verrouiller&#10;&#10;Description générée automatiquement">
            <a:extLst>
              <a:ext uri="{FF2B5EF4-FFF2-40B4-BE49-F238E27FC236}">
                <a16:creationId xmlns:a16="http://schemas.microsoft.com/office/drawing/2014/main" id="{52E88D2C-38C5-D88E-04D1-EBA11DC74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23" y="1960766"/>
            <a:ext cx="2537427" cy="25374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92AC-6233-4304-0B0A-C274A52B8B62}"/>
              </a:ext>
            </a:extLst>
          </p:cNvPr>
          <p:cNvSpPr/>
          <p:nvPr/>
        </p:nvSpPr>
        <p:spPr>
          <a:xfrm>
            <a:off x="-12381680" y="1869530"/>
            <a:ext cx="12344400" cy="2742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08247C-71B8-21F1-C8C1-23758C350649}"/>
              </a:ext>
            </a:extLst>
          </p:cNvPr>
          <p:cNvSpPr txBox="1"/>
          <p:nvPr/>
        </p:nvSpPr>
        <p:spPr>
          <a:xfrm>
            <a:off x="-7563494" y="2177075"/>
            <a:ext cx="72078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déverrouillage par empreinte est proposé par certains smartphones</a:t>
            </a:r>
          </a:p>
          <a:p>
            <a:pPr algn="ctr"/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est unique à chaque personne</a:t>
            </a:r>
            <a:endParaRPr lang="fr-FR" sz="3200" b="1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Image 15" descr="Une image contenant clipart, Graphique, conception, dessin humoristique&#10;&#10;Description générée automatiquement">
            <a:extLst>
              <a:ext uri="{FF2B5EF4-FFF2-40B4-BE49-F238E27FC236}">
                <a16:creationId xmlns:a16="http://schemas.microsoft.com/office/drawing/2014/main" id="{FA4C8F33-DC33-4600-2510-0796A8035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6223" y="1984144"/>
            <a:ext cx="2368097" cy="236809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8E714D6-2363-75B2-17C1-F668341BCD70}"/>
              </a:ext>
            </a:extLst>
          </p:cNvPr>
          <p:cNvSpPr txBox="1"/>
          <p:nvPr/>
        </p:nvSpPr>
        <p:spPr>
          <a:xfrm>
            <a:off x="1350731" y="127435"/>
            <a:ext cx="98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VERROUILLER SON SMARTPHONE</a:t>
            </a:r>
          </a:p>
        </p:txBody>
      </p:sp>
    </p:spTree>
    <p:extLst>
      <p:ext uri="{BB962C8B-B14F-4D97-AF65-F5344CB8AC3E}">
        <p14:creationId xmlns:p14="http://schemas.microsoft.com/office/powerpoint/2010/main" val="3409028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76DCEB1079B64498B9C1529A8D7336" ma:contentTypeVersion="15" ma:contentTypeDescription="Crée un document." ma:contentTypeScope="" ma:versionID="53ea39f11f77bcb8559b304f2f4e1a5c">
  <xsd:schema xmlns:xsd="http://www.w3.org/2001/XMLSchema" xmlns:xs="http://www.w3.org/2001/XMLSchema" xmlns:p="http://schemas.microsoft.com/office/2006/metadata/properties" xmlns:ns2="923f5d72-3b87-4548-b7b0-6c4a33f7ec33" xmlns:ns3="7f084a7d-0127-4909-893f-986114c3f268" targetNamespace="http://schemas.microsoft.com/office/2006/metadata/properties" ma:root="true" ma:fieldsID="7e0d2407aed2668ce7bedca1125081ca" ns2:_="" ns3:_="">
    <xsd:import namespace="923f5d72-3b87-4548-b7b0-6c4a33f7ec33"/>
    <xsd:import namespace="7f084a7d-0127-4909-893f-986114c3f2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f5d72-3b87-4548-b7b0-6c4a33f7e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ea4d176e-0f03-408d-894b-0133da72c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84a7d-0127-4909-893f-986114c3f2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8860dd7-dd0d-409e-b7aa-39f88e4015f6}" ma:internalName="TaxCatchAll" ma:showField="CatchAllData" ma:web="7f084a7d-0127-4909-893f-986114c3f2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3f5d72-3b87-4548-b7b0-6c4a33f7ec33">
      <Terms xmlns="http://schemas.microsoft.com/office/infopath/2007/PartnerControls"/>
    </lcf76f155ced4ddcb4097134ff3c332f>
    <TaxCatchAll xmlns="7f084a7d-0127-4909-893f-986114c3f268" xsi:nil="true"/>
  </documentManagement>
</p:properties>
</file>

<file path=customXml/itemProps1.xml><?xml version="1.0" encoding="utf-8"?>
<ds:datastoreItem xmlns:ds="http://schemas.openxmlformats.org/officeDocument/2006/customXml" ds:itemID="{692F11D6-BE93-4C98-8CDF-31A5C67E75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B3396D-5954-4540-BF86-920F9BF11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f5d72-3b87-4548-b7b0-6c4a33f7ec33"/>
    <ds:schemaRef ds:uri="7f084a7d-0127-4909-893f-986114c3f2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738266-FC3D-476F-8BA0-FD10C5BE72C9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923f5d72-3b87-4548-b7b0-6c4a33f7ec33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7f084a7d-0127-4909-893f-986114c3f2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2051</Words>
  <Application>Microsoft Office PowerPoint</Application>
  <PresentationFormat>Widescreen</PresentationFormat>
  <Paragraphs>370</Paragraphs>
  <Slides>75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Pimms Médiation Cenon</dc:creator>
  <cp:lastModifiedBy>Enzo BISSON</cp:lastModifiedBy>
  <cp:revision>5</cp:revision>
  <dcterms:created xsi:type="dcterms:W3CDTF">2024-11-22T13:02:32Z</dcterms:created>
  <dcterms:modified xsi:type="dcterms:W3CDTF">2025-06-06T12:41:46Z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0x010100EF76DCEB1079B64498B9C1529A8D7336</vt:lpwstr>
  </property>
  <property fmtid="{D5CDD505-2E9C-101B-9397-08002B2CF9AE}" pid="3" name="MediaServiceImageTags">
    <vt:lpwstr/>
  </property>
</Properties>
</file>